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theme/theme3.xml" ContentType="application/vnd.openxmlformats-officedocument.theme+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theme/theme4.xml" ContentType="application/vnd.openxmlformats-officedocument.theme+xml"/>
  <Override PartName="/ppt/theme/theme5.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3" r:id="rId2"/>
    <p:sldMasterId id="2147483688" r:id="rId3"/>
    <p:sldMasterId id="2147483691" r:id="rId4"/>
  </p:sldMasterIdLst>
  <p:notesMasterIdLst>
    <p:notesMasterId r:id="rId26"/>
  </p:notesMasterIdLst>
  <p:sldIdLst>
    <p:sldId id="386" r:id="rId5"/>
    <p:sldId id="355" r:id="rId6"/>
    <p:sldId id="377" r:id="rId7"/>
    <p:sldId id="388" r:id="rId8"/>
    <p:sldId id="345" r:id="rId9"/>
    <p:sldId id="346" r:id="rId10"/>
    <p:sldId id="348" r:id="rId11"/>
    <p:sldId id="349" r:id="rId12"/>
    <p:sldId id="378" r:id="rId13"/>
    <p:sldId id="352" r:id="rId14"/>
    <p:sldId id="390" r:id="rId15"/>
    <p:sldId id="332" r:id="rId16"/>
    <p:sldId id="323" r:id="rId17"/>
    <p:sldId id="324" r:id="rId18"/>
    <p:sldId id="325" r:id="rId19"/>
    <p:sldId id="411" r:id="rId20"/>
    <p:sldId id="406" r:id="rId21"/>
    <p:sldId id="384" r:id="rId22"/>
    <p:sldId id="407" r:id="rId23"/>
    <p:sldId id="412" r:id="rId24"/>
    <p:sldId id="413" r:id="rId25"/>
  </p:sldIdLst>
  <p:sldSz cx="12192000" cy="6858000"/>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20020" autoAdjust="0"/>
    <p:restoredTop sz="94660"/>
  </p:normalViewPr>
  <p:slideViewPr>
    <p:cSldViewPr snapToGrid="0">
      <p:cViewPr varScale="1">
        <p:scale>
          <a:sx n="115" d="100"/>
          <a:sy n="115" d="100"/>
        </p:scale>
        <p:origin x="144" y="11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notesMaster" Target="notesMasters/notesMaster1.xml"/><Relationship Id="rId3" Type="http://schemas.openxmlformats.org/officeDocument/2006/relationships/slideMaster" Target="slideMasters/slideMaster3.xml"/><Relationship Id="rId21" Type="http://schemas.openxmlformats.org/officeDocument/2006/relationships/slide" Target="slides/slide17.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2" Type="http://schemas.openxmlformats.org/officeDocument/2006/relationships/slideMaster" Target="slideMasters/slideMaster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viewProps" Target="viewProps.xml"/><Relationship Id="rId10" Type="http://schemas.openxmlformats.org/officeDocument/2006/relationships/slide" Target="slides/slide6.xml"/><Relationship Id="rId19" Type="http://schemas.openxmlformats.org/officeDocument/2006/relationships/slide" Target="slides/slide15.xml"/><Relationship Id="rId4" Type="http://schemas.openxmlformats.org/officeDocument/2006/relationships/slideMaster" Target="slideMasters/slideMaster4.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presProps" Target="presProps.xml"/><Relationship Id="rId30"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5.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idx="1"/>
          </p:nvPr>
        </p:nvSpPr>
        <p:spPr>
          <a:xfrm>
            <a:off x="3970938" y="0"/>
            <a:ext cx="3037840" cy="466434"/>
          </a:xfrm>
          <a:prstGeom prst="rect">
            <a:avLst/>
          </a:prstGeom>
        </p:spPr>
        <p:txBody>
          <a:bodyPr vert="horz" lIns="93177" tIns="46589" rIns="93177" bIns="46589" rtlCol="0"/>
          <a:lstStyle>
            <a:lvl1pPr algn="r">
              <a:defRPr sz="1200"/>
            </a:lvl1pPr>
          </a:lstStyle>
          <a:p>
            <a:fld id="{1B39261A-82F9-47A5-9F27-7995947F808D}" type="datetimeFigureOut">
              <a:rPr lang="en-US" smtClean="0"/>
              <a:t>7/23/2019</a:t>
            </a:fld>
            <a:endParaRPr lang="en-US"/>
          </a:p>
        </p:txBody>
      </p:sp>
      <p:sp>
        <p:nvSpPr>
          <p:cNvPr id="4" name="Slide Image Placeholder 3"/>
          <p:cNvSpPr>
            <a:spLocks noGrp="1" noRot="1" noChangeAspect="1"/>
          </p:cNvSpPr>
          <p:nvPr>
            <p:ph type="sldImg" idx="2"/>
          </p:nvPr>
        </p:nvSpPr>
        <p:spPr>
          <a:xfrm>
            <a:off x="717550" y="1162050"/>
            <a:ext cx="5575300" cy="3136900"/>
          </a:xfrm>
          <a:prstGeom prst="rect">
            <a:avLst/>
          </a:prstGeom>
          <a:noFill/>
          <a:ln w="12700">
            <a:solidFill>
              <a:prstClr val="black"/>
            </a:solidFill>
          </a:ln>
        </p:spPr>
        <p:txBody>
          <a:bodyPr vert="horz" lIns="93177" tIns="46589" rIns="93177" bIns="46589" rtlCol="0" anchor="ctr"/>
          <a:lstStyle/>
          <a:p>
            <a:endParaRPr lang="en-US"/>
          </a:p>
        </p:txBody>
      </p:sp>
      <p:sp>
        <p:nvSpPr>
          <p:cNvPr id="5" name="Notes Placeholder 4"/>
          <p:cNvSpPr>
            <a:spLocks noGrp="1"/>
          </p:cNvSpPr>
          <p:nvPr>
            <p:ph type="body" sz="quarter" idx="3"/>
          </p:nvPr>
        </p:nvSpPr>
        <p:spPr>
          <a:xfrm>
            <a:off x="701040" y="4473892"/>
            <a:ext cx="5608320" cy="3660458"/>
          </a:xfrm>
          <a:prstGeom prst="rect">
            <a:avLst/>
          </a:prstGeom>
        </p:spPr>
        <p:txBody>
          <a:bodyPr vert="horz" lIns="93177" tIns="46589" rIns="93177" bIns="46589"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6433"/>
          </a:xfrm>
          <a:prstGeom prst="rect">
            <a:avLst/>
          </a:prstGeom>
        </p:spPr>
        <p:txBody>
          <a:bodyPr vert="horz" lIns="93177" tIns="46589" rIns="93177" bIns="46589" rtlCol="0" anchor="b"/>
          <a:lstStyle>
            <a:lvl1pPr algn="l">
              <a:defRPr sz="1200"/>
            </a:lvl1pPr>
          </a:lstStyle>
          <a:p>
            <a:endParaRPr lang="en-US"/>
          </a:p>
        </p:txBody>
      </p:sp>
      <p:sp>
        <p:nvSpPr>
          <p:cNvPr id="7" name="Slide Number Placeholder 6"/>
          <p:cNvSpPr>
            <a:spLocks noGrp="1"/>
          </p:cNvSpPr>
          <p:nvPr>
            <p:ph type="sldNum" sz="quarter" idx="5"/>
          </p:nvPr>
        </p:nvSpPr>
        <p:spPr>
          <a:xfrm>
            <a:off x="3970938" y="8829967"/>
            <a:ext cx="3037840" cy="466433"/>
          </a:xfrm>
          <a:prstGeom prst="rect">
            <a:avLst/>
          </a:prstGeom>
        </p:spPr>
        <p:txBody>
          <a:bodyPr vert="horz" lIns="93177" tIns="46589" rIns="93177" bIns="46589" rtlCol="0" anchor="b"/>
          <a:lstStyle>
            <a:lvl1pPr algn="r">
              <a:defRPr sz="1200"/>
            </a:lvl1pPr>
          </a:lstStyle>
          <a:p>
            <a:fld id="{D57C03CE-1371-4976-AF76-F1092649F02D}" type="slidenum">
              <a:rPr lang="en-US" smtClean="0"/>
              <a:t>‹#›</a:t>
            </a:fld>
            <a:endParaRPr lang="en-US"/>
          </a:p>
        </p:txBody>
      </p:sp>
    </p:spTree>
    <p:extLst>
      <p:ext uri="{BB962C8B-B14F-4D97-AF65-F5344CB8AC3E}">
        <p14:creationId xmlns:p14="http://schemas.microsoft.com/office/powerpoint/2010/main" val="385952711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Rectangle 1031"/>
          <p:cNvSpPr>
            <a:spLocks noGrp="1" noChangeArrowheads="1"/>
          </p:cNvSpPr>
          <p:nvPr>
            <p:ph type="sldNum" sz="quarter" idx="5"/>
          </p:nvPr>
        </p:nvSpPr>
        <p:spPr>
          <a:noFill/>
        </p:spPr>
        <p:txBody>
          <a:bodyPr/>
          <a:lstStyle/>
          <a:p>
            <a:pPr defTabSz="931774" fontAlgn="base">
              <a:spcBef>
                <a:spcPct val="0"/>
              </a:spcBef>
              <a:spcAft>
                <a:spcPct val="0"/>
              </a:spcAft>
              <a:defRPr/>
            </a:pPr>
            <a:fld id="{59245DB2-B943-487A-80C0-EB065BDF302C}" type="slidenum">
              <a:rPr lang="en-US">
                <a:solidFill>
                  <a:prstClr val="black"/>
                </a:solidFill>
                <a:latin typeface="Times New Roman" charset="0"/>
                <a:ea typeface="ＭＳ Ｐゴシック" pitchFamily="34" charset="-128"/>
              </a:rPr>
              <a:pPr defTabSz="931774" fontAlgn="base">
                <a:spcBef>
                  <a:spcPct val="0"/>
                </a:spcBef>
                <a:spcAft>
                  <a:spcPct val="0"/>
                </a:spcAft>
                <a:defRPr/>
              </a:pPr>
              <a:t>14</a:t>
            </a:fld>
            <a:endParaRPr lang="en-US">
              <a:solidFill>
                <a:prstClr val="black"/>
              </a:solidFill>
              <a:latin typeface="Times New Roman" charset="0"/>
              <a:ea typeface="ＭＳ Ｐゴシック" pitchFamily="34" charset="-128"/>
            </a:endParaRPr>
          </a:p>
        </p:txBody>
      </p:sp>
      <p:sp>
        <p:nvSpPr>
          <p:cNvPr id="52227" name="Rectangle 2"/>
          <p:cNvSpPr>
            <a:spLocks noGrp="1" noRot="1" noChangeAspect="1" noChangeArrowheads="1" noTextEdit="1"/>
          </p:cNvSpPr>
          <p:nvPr>
            <p:ph type="sldImg"/>
          </p:nvPr>
        </p:nvSpPr>
        <p:spPr>
          <a:ln/>
        </p:spPr>
      </p:sp>
      <p:sp>
        <p:nvSpPr>
          <p:cNvPr id="52228" name="Rectangle 3"/>
          <p:cNvSpPr>
            <a:spLocks noGrp="1" noChangeArrowheads="1"/>
          </p:cNvSpPr>
          <p:nvPr>
            <p:ph type="body" idx="1"/>
          </p:nvPr>
        </p:nvSpPr>
        <p:spPr>
          <a:noFill/>
          <a:ln/>
        </p:spPr>
        <p:txBody>
          <a:bodyPr/>
          <a:lstStyle/>
          <a:p>
            <a:pPr eaLnBrk="1" hangingPunct="1"/>
            <a:r>
              <a:rPr lang="en-US" sz="1700" dirty="0">
                <a:ea typeface="ＭＳ Ｐゴシック" pitchFamily="34" charset="-128"/>
              </a:rPr>
              <a:t>Today’s towboat can transport one ton of freight 616 miles per gallon of fuel.   A modern locomotive would move that same ton of freight 478 miles per gallon of fuel, and a truck would move it 150 miles.  That means barges have an energy efficiency more than 4 times that of trucks.</a:t>
            </a:r>
          </a:p>
        </p:txBody>
      </p:sp>
    </p:spTree>
    <p:extLst>
      <p:ext uri="{BB962C8B-B14F-4D97-AF65-F5344CB8AC3E}">
        <p14:creationId xmlns:p14="http://schemas.microsoft.com/office/powerpoint/2010/main" val="78161054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Rectangle 1031"/>
          <p:cNvSpPr>
            <a:spLocks noGrp="1" noChangeArrowheads="1"/>
          </p:cNvSpPr>
          <p:nvPr>
            <p:ph type="sldNum" sz="quarter" idx="5"/>
          </p:nvPr>
        </p:nvSpPr>
        <p:spPr>
          <a:noFill/>
        </p:spPr>
        <p:txBody>
          <a:bodyPr/>
          <a:lstStyle/>
          <a:p>
            <a:pPr defTabSz="931774" fontAlgn="base">
              <a:spcBef>
                <a:spcPct val="0"/>
              </a:spcBef>
              <a:spcAft>
                <a:spcPct val="0"/>
              </a:spcAft>
              <a:defRPr/>
            </a:pPr>
            <a:fld id="{48B23EDB-5C7E-4B5B-AD4F-9B1B64B90AB4}" type="slidenum">
              <a:rPr lang="en-US">
                <a:solidFill>
                  <a:prstClr val="black"/>
                </a:solidFill>
                <a:latin typeface="Times New Roman" charset="0"/>
                <a:ea typeface="ＭＳ Ｐゴシック" pitchFamily="34" charset="-128"/>
              </a:rPr>
              <a:pPr defTabSz="931774" fontAlgn="base">
                <a:spcBef>
                  <a:spcPct val="0"/>
                </a:spcBef>
                <a:spcAft>
                  <a:spcPct val="0"/>
                </a:spcAft>
                <a:defRPr/>
              </a:pPr>
              <a:t>15</a:t>
            </a:fld>
            <a:endParaRPr lang="en-US">
              <a:solidFill>
                <a:prstClr val="black"/>
              </a:solidFill>
              <a:latin typeface="Times New Roman" charset="0"/>
              <a:ea typeface="ＭＳ Ｐゴシック" pitchFamily="34" charset="-128"/>
            </a:endParaRPr>
          </a:p>
        </p:txBody>
      </p:sp>
      <p:sp>
        <p:nvSpPr>
          <p:cNvPr id="53251" name="Rectangle 2"/>
          <p:cNvSpPr>
            <a:spLocks noGrp="1" noRot="1" noChangeAspect="1" noChangeArrowheads="1" noTextEdit="1"/>
          </p:cNvSpPr>
          <p:nvPr>
            <p:ph type="sldImg"/>
          </p:nvPr>
        </p:nvSpPr>
        <p:spPr>
          <a:ln/>
        </p:spPr>
      </p:sp>
      <p:sp>
        <p:nvSpPr>
          <p:cNvPr id="53252" name="Rectangle 3"/>
          <p:cNvSpPr>
            <a:spLocks noGrp="1" noChangeArrowheads="1"/>
          </p:cNvSpPr>
          <p:nvPr>
            <p:ph type="body" idx="1"/>
          </p:nvPr>
        </p:nvSpPr>
        <p:spPr>
          <a:noFill/>
          <a:ln/>
        </p:spPr>
        <p:txBody>
          <a:bodyPr/>
          <a:lstStyle/>
          <a:p>
            <a:pPr eaLnBrk="1" hangingPunct="1"/>
            <a:r>
              <a:rPr lang="en-US" sz="1700" dirty="0">
                <a:ea typeface="ＭＳ Ｐゴシック" pitchFamily="34" charset="-128"/>
              </a:rPr>
              <a:t>This graphic speaks for itself—inland waterways transportation is the Greener Way to move America’s building-block commodities.</a:t>
            </a:r>
          </a:p>
        </p:txBody>
      </p:sp>
    </p:spTree>
    <p:extLst>
      <p:ext uri="{BB962C8B-B14F-4D97-AF65-F5344CB8AC3E}">
        <p14:creationId xmlns:p14="http://schemas.microsoft.com/office/powerpoint/2010/main" val="291647324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2503E68-1D79-44F9-A933-F287DA409F1C}"/>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87AD50CF-677B-4081-8D11-052D94B648EB}"/>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EDE97B1F-BA84-47D5-A746-4E3F2E4A7713}"/>
              </a:ext>
            </a:extLst>
          </p:cNvPr>
          <p:cNvSpPr>
            <a:spLocks noGrp="1"/>
          </p:cNvSpPr>
          <p:nvPr>
            <p:ph type="dt" sz="half" idx="10"/>
          </p:nvPr>
        </p:nvSpPr>
        <p:spPr/>
        <p:txBody>
          <a:bodyPr/>
          <a:lstStyle/>
          <a:p>
            <a:fld id="{435BBE90-0BD2-4C54-858B-EA0D08950B82}" type="datetimeFigureOut">
              <a:rPr lang="en-US" smtClean="0"/>
              <a:t>7/23/2019</a:t>
            </a:fld>
            <a:endParaRPr lang="en-US"/>
          </a:p>
        </p:txBody>
      </p:sp>
      <p:sp>
        <p:nvSpPr>
          <p:cNvPr id="5" name="Footer Placeholder 4">
            <a:extLst>
              <a:ext uri="{FF2B5EF4-FFF2-40B4-BE49-F238E27FC236}">
                <a16:creationId xmlns:a16="http://schemas.microsoft.com/office/drawing/2014/main" id="{FCF80BAB-C28D-4A04-A7B8-46FF031DF21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38F44C0-1BB4-4778-ACD0-16419A6A9CA6}"/>
              </a:ext>
            </a:extLst>
          </p:cNvPr>
          <p:cNvSpPr>
            <a:spLocks noGrp="1"/>
          </p:cNvSpPr>
          <p:nvPr>
            <p:ph type="sldNum" sz="quarter" idx="12"/>
          </p:nvPr>
        </p:nvSpPr>
        <p:spPr/>
        <p:txBody>
          <a:bodyPr/>
          <a:lstStyle/>
          <a:p>
            <a:fld id="{3EC39B03-9A3B-4D07-9B66-17CA102C3947}" type="slidenum">
              <a:rPr lang="en-US" smtClean="0"/>
              <a:t>‹#›</a:t>
            </a:fld>
            <a:endParaRPr lang="en-US"/>
          </a:p>
        </p:txBody>
      </p:sp>
    </p:spTree>
    <p:extLst>
      <p:ext uri="{BB962C8B-B14F-4D97-AF65-F5344CB8AC3E}">
        <p14:creationId xmlns:p14="http://schemas.microsoft.com/office/powerpoint/2010/main" val="331299213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4917135-97D3-43A3-BBB8-26DEAC531069}"/>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B52D7CC7-FFC3-4E68-A751-BC7914188985}"/>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A05733B-7B87-4EA0-8E97-37E00EA9C037}"/>
              </a:ext>
            </a:extLst>
          </p:cNvPr>
          <p:cNvSpPr>
            <a:spLocks noGrp="1"/>
          </p:cNvSpPr>
          <p:nvPr>
            <p:ph type="dt" sz="half" idx="10"/>
          </p:nvPr>
        </p:nvSpPr>
        <p:spPr/>
        <p:txBody>
          <a:bodyPr/>
          <a:lstStyle/>
          <a:p>
            <a:fld id="{435BBE90-0BD2-4C54-858B-EA0D08950B82}" type="datetimeFigureOut">
              <a:rPr lang="en-US" smtClean="0"/>
              <a:t>7/23/2019</a:t>
            </a:fld>
            <a:endParaRPr lang="en-US"/>
          </a:p>
        </p:txBody>
      </p:sp>
      <p:sp>
        <p:nvSpPr>
          <p:cNvPr id="5" name="Footer Placeholder 4">
            <a:extLst>
              <a:ext uri="{FF2B5EF4-FFF2-40B4-BE49-F238E27FC236}">
                <a16:creationId xmlns:a16="http://schemas.microsoft.com/office/drawing/2014/main" id="{81C47064-3C16-4E8D-B1C2-3A5E6A2798F3}"/>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C918AAF-D4BD-4D82-8270-D490112526F2}"/>
              </a:ext>
            </a:extLst>
          </p:cNvPr>
          <p:cNvSpPr>
            <a:spLocks noGrp="1"/>
          </p:cNvSpPr>
          <p:nvPr>
            <p:ph type="sldNum" sz="quarter" idx="12"/>
          </p:nvPr>
        </p:nvSpPr>
        <p:spPr/>
        <p:txBody>
          <a:bodyPr/>
          <a:lstStyle/>
          <a:p>
            <a:fld id="{3EC39B03-9A3B-4D07-9B66-17CA102C3947}" type="slidenum">
              <a:rPr lang="en-US" smtClean="0"/>
              <a:t>‹#›</a:t>
            </a:fld>
            <a:endParaRPr lang="en-US"/>
          </a:p>
        </p:txBody>
      </p:sp>
    </p:spTree>
    <p:extLst>
      <p:ext uri="{BB962C8B-B14F-4D97-AF65-F5344CB8AC3E}">
        <p14:creationId xmlns:p14="http://schemas.microsoft.com/office/powerpoint/2010/main" val="315767627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7C6A3CA-11ED-44A6-BE9C-BB9960A77BA6}"/>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E1FB99E3-ED83-40B5-B3BD-81FCCBAA7E84}"/>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21373907-068C-4B10-AAE8-B11A04C21265}"/>
              </a:ext>
            </a:extLst>
          </p:cNvPr>
          <p:cNvSpPr>
            <a:spLocks noGrp="1"/>
          </p:cNvSpPr>
          <p:nvPr>
            <p:ph type="dt" sz="half" idx="10"/>
          </p:nvPr>
        </p:nvSpPr>
        <p:spPr/>
        <p:txBody>
          <a:bodyPr/>
          <a:lstStyle/>
          <a:p>
            <a:fld id="{435BBE90-0BD2-4C54-858B-EA0D08950B82}" type="datetimeFigureOut">
              <a:rPr lang="en-US" smtClean="0"/>
              <a:t>7/23/2019</a:t>
            </a:fld>
            <a:endParaRPr lang="en-US"/>
          </a:p>
        </p:txBody>
      </p:sp>
      <p:sp>
        <p:nvSpPr>
          <p:cNvPr id="5" name="Footer Placeholder 4">
            <a:extLst>
              <a:ext uri="{FF2B5EF4-FFF2-40B4-BE49-F238E27FC236}">
                <a16:creationId xmlns:a16="http://schemas.microsoft.com/office/drawing/2014/main" id="{F61A0B9F-4C79-41D1-B64B-E71BB9652DE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E5EEADD-9A8A-4AA0-BB41-738E39EFFF5E}"/>
              </a:ext>
            </a:extLst>
          </p:cNvPr>
          <p:cNvSpPr>
            <a:spLocks noGrp="1"/>
          </p:cNvSpPr>
          <p:nvPr>
            <p:ph type="sldNum" sz="quarter" idx="12"/>
          </p:nvPr>
        </p:nvSpPr>
        <p:spPr/>
        <p:txBody>
          <a:bodyPr/>
          <a:lstStyle/>
          <a:p>
            <a:fld id="{3EC39B03-9A3B-4D07-9B66-17CA102C3947}" type="slidenum">
              <a:rPr lang="en-US" smtClean="0"/>
              <a:t>‹#›</a:t>
            </a:fld>
            <a:endParaRPr lang="en-US"/>
          </a:p>
        </p:txBody>
      </p:sp>
    </p:spTree>
    <p:extLst>
      <p:ext uri="{BB962C8B-B14F-4D97-AF65-F5344CB8AC3E}">
        <p14:creationId xmlns:p14="http://schemas.microsoft.com/office/powerpoint/2010/main" val="155599819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E589D49-F1F6-4AFB-9078-5EE60AF7C280}"/>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886F78B9-D1A6-471E-B197-F917B9ECEBA9}"/>
              </a:ext>
            </a:extLst>
          </p:cNvPr>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D1EC8F40-D056-4981-B028-5A2547158262}"/>
              </a:ext>
            </a:extLst>
          </p:cNvPr>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5D134C74-56AE-401F-8538-4883531DB482}"/>
              </a:ext>
            </a:extLst>
          </p:cNvPr>
          <p:cNvSpPr>
            <a:spLocks noGrp="1"/>
          </p:cNvSpPr>
          <p:nvPr>
            <p:ph type="dt" sz="half" idx="10"/>
          </p:nvPr>
        </p:nvSpPr>
        <p:spPr/>
        <p:txBody>
          <a:bodyPr/>
          <a:lstStyle/>
          <a:p>
            <a:fld id="{435BBE90-0BD2-4C54-858B-EA0D08950B82}" type="datetimeFigureOut">
              <a:rPr lang="en-US" smtClean="0"/>
              <a:t>7/23/2019</a:t>
            </a:fld>
            <a:endParaRPr lang="en-US"/>
          </a:p>
        </p:txBody>
      </p:sp>
      <p:sp>
        <p:nvSpPr>
          <p:cNvPr id="6" name="Footer Placeholder 5">
            <a:extLst>
              <a:ext uri="{FF2B5EF4-FFF2-40B4-BE49-F238E27FC236}">
                <a16:creationId xmlns:a16="http://schemas.microsoft.com/office/drawing/2014/main" id="{EF49B620-CAF2-458C-A105-906F3710D17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726ABB69-F7E5-4CCC-BAAF-B9C1597AC13D}"/>
              </a:ext>
            </a:extLst>
          </p:cNvPr>
          <p:cNvSpPr>
            <a:spLocks noGrp="1"/>
          </p:cNvSpPr>
          <p:nvPr>
            <p:ph type="sldNum" sz="quarter" idx="12"/>
          </p:nvPr>
        </p:nvSpPr>
        <p:spPr/>
        <p:txBody>
          <a:bodyPr/>
          <a:lstStyle/>
          <a:p>
            <a:fld id="{3EC39B03-9A3B-4D07-9B66-17CA102C3947}" type="slidenum">
              <a:rPr lang="en-US" smtClean="0"/>
              <a:t>‹#›</a:t>
            </a:fld>
            <a:endParaRPr lang="en-US"/>
          </a:p>
        </p:txBody>
      </p:sp>
    </p:spTree>
    <p:extLst>
      <p:ext uri="{BB962C8B-B14F-4D97-AF65-F5344CB8AC3E}">
        <p14:creationId xmlns:p14="http://schemas.microsoft.com/office/powerpoint/2010/main" val="94277719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9D57087-66CA-4FFF-9B94-6D77753FE948}"/>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A7CA90F2-3CD2-4F26-BE50-D6C6D9476ADD}"/>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a:extLst>
              <a:ext uri="{FF2B5EF4-FFF2-40B4-BE49-F238E27FC236}">
                <a16:creationId xmlns:a16="http://schemas.microsoft.com/office/drawing/2014/main" id="{9A295060-DF1B-498D-BA12-6F3A79CDCD2D}"/>
              </a:ext>
            </a:extLst>
          </p:cNvPr>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36B1EE63-9C07-4AD4-BCA1-213052A9EEC4}"/>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a:extLst>
              <a:ext uri="{FF2B5EF4-FFF2-40B4-BE49-F238E27FC236}">
                <a16:creationId xmlns:a16="http://schemas.microsoft.com/office/drawing/2014/main" id="{4E1CD170-DDB4-43ED-9A26-E96F42F6769D}"/>
              </a:ext>
            </a:extLst>
          </p:cNvPr>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1569B418-2CF5-4AFD-A8F5-703596CFF049}"/>
              </a:ext>
            </a:extLst>
          </p:cNvPr>
          <p:cNvSpPr>
            <a:spLocks noGrp="1"/>
          </p:cNvSpPr>
          <p:nvPr>
            <p:ph type="dt" sz="half" idx="10"/>
          </p:nvPr>
        </p:nvSpPr>
        <p:spPr/>
        <p:txBody>
          <a:bodyPr/>
          <a:lstStyle/>
          <a:p>
            <a:fld id="{435BBE90-0BD2-4C54-858B-EA0D08950B82}" type="datetimeFigureOut">
              <a:rPr lang="en-US" smtClean="0"/>
              <a:t>7/23/2019</a:t>
            </a:fld>
            <a:endParaRPr lang="en-US"/>
          </a:p>
        </p:txBody>
      </p:sp>
      <p:sp>
        <p:nvSpPr>
          <p:cNvPr id="8" name="Footer Placeholder 7">
            <a:extLst>
              <a:ext uri="{FF2B5EF4-FFF2-40B4-BE49-F238E27FC236}">
                <a16:creationId xmlns:a16="http://schemas.microsoft.com/office/drawing/2014/main" id="{525C91FD-6EE3-434B-AE29-E109FBB57781}"/>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8A456E74-1A5C-4CE5-8E22-BAD97E7E2BD4}"/>
              </a:ext>
            </a:extLst>
          </p:cNvPr>
          <p:cNvSpPr>
            <a:spLocks noGrp="1"/>
          </p:cNvSpPr>
          <p:nvPr>
            <p:ph type="sldNum" sz="quarter" idx="12"/>
          </p:nvPr>
        </p:nvSpPr>
        <p:spPr/>
        <p:txBody>
          <a:bodyPr/>
          <a:lstStyle/>
          <a:p>
            <a:fld id="{3EC39B03-9A3B-4D07-9B66-17CA102C3947}" type="slidenum">
              <a:rPr lang="en-US" smtClean="0"/>
              <a:t>‹#›</a:t>
            </a:fld>
            <a:endParaRPr lang="en-US"/>
          </a:p>
        </p:txBody>
      </p:sp>
    </p:spTree>
    <p:extLst>
      <p:ext uri="{BB962C8B-B14F-4D97-AF65-F5344CB8AC3E}">
        <p14:creationId xmlns:p14="http://schemas.microsoft.com/office/powerpoint/2010/main" val="12749595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5C232F-FB8F-4C2E-B27E-262E8F6B0076}"/>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13F8D85D-523F-4A6E-8ADD-05236E200E5B}"/>
              </a:ext>
            </a:extLst>
          </p:cNvPr>
          <p:cNvSpPr>
            <a:spLocks noGrp="1"/>
          </p:cNvSpPr>
          <p:nvPr>
            <p:ph type="dt" sz="half" idx="10"/>
          </p:nvPr>
        </p:nvSpPr>
        <p:spPr/>
        <p:txBody>
          <a:bodyPr/>
          <a:lstStyle/>
          <a:p>
            <a:fld id="{435BBE90-0BD2-4C54-858B-EA0D08950B82}" type="datetimeFigureOut">
              <a:rPr lang="en-US" smtClean="0"/>
              <a:t>7/23/2019</a:t>
            </a:fld>
            <a:endParaRPr lang="en-US"/>
          </a:p>
        </p:txBody>
      </p:sp>
      <p:sp>
        <p:nvSpPr>
          <p:cNvPr id="4" name="Footer Placeholder 3">
            <a:extLst>
              <a:ext uri="{FF2B5EF4-FFF2-40B4-BE49-F238E27FC236}">
                <a16:creationId xmlns:a16="http://schemas.microsoft.com/office/drawing/2014/main" id="{30B04ED2-7439-4878-8490-6747D6993503}"/>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BE01DE2-F2CB-458F-B98D-327F0830E12F}"/>
              </a:ext>
            </a:extLst>
          </p:cNvPr>
          <p:cNvSpPr>
            <a:spLocks noGrp="1"/>
          </p:cNvSpPr>
          <p:nvPr>
            <p:ph type="sldNum" sz="quarter" idx="12"/>
          </p:nvPr>
        </p:nvSpPr>
        <p:spPr/>
        <p:txBody>
          <a:bodyPr/>
          <a:lstStyle/>
          <a:p>
            <a:fld id="{3EC39B03-9A3B-4D07-9B66-17CA102C3947}" type="slidenum">
              <a:rPr lang="en-US" smtClean="0"/>
              <a:t>‹#›</a:t>
            </a:fld>
            <a:endParaRPr lang="en-US"/>
          </a:p>
        </p:txBody>
      </p:sp>
    </p:spTree>
    <p:extLst>
      <p:ext uri="{BB962C8B-B14F-4D97-AF65-F5344CB8AC3E}">
        <p14:creationId xmlns:p14="http://schemas.microsoft.com/office/powerpoint/2010/main" val="191019386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3FFEE25-5BDC-4DA7-9391-AD16F5D5F044}"/>
              </a:ext>
            </a:extLst>
          </p:cNvPr>
          <p:cNvSpPr>
            <a:spLocks noGrp="1"/>
          </p:cNvSpPr>
          <p:nvPr>
            <p:ph type="dt" sz="half" idx="10"/>
          </p:nvPr>
        </p:nvSpPr>
        <p:spPr/>
        <p:txBody>
          <a:bodyPr/>
          <a:lstStyle/>
          <a:p>
            <a:fld id="{435BBE90-0BD2-4C54-858B-EA0D08950B82}" type="datetimeFigureOut">
              <a:rPr lang="en-US" smtClean="0"/>
              <a:t>7/23/2019</a:t>
            </a:fld>
            <a:endParaRPr lang="en-US"/>
          </a:p>
        </p:txBody>
      </p:sp>
      <p:sp>
        <p:nvSpPr>
          <p:cNvPr id="3" name="Footer Placeholder 2">
            <a:extLst>
              <a:ext uri="{FF2B5EF4-FFF2-40B4-BE49-F238E27FC236}">
                <a16:creationId xmlns:a16="http://schemas.microsoft.com/office/drawing/2014/main" id="{5FE622C8-A511-484E-90E4-6F33C9E8E5EB}"/>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0EFFB407-AA67-4FF2-8FE5-11F99034C660}"/>
              </a:ext>
            </a:extLst>
          </p:cNvPr>
          <p:cNvSpPr>
            <a:spLocks noGrp="1"/>
          </p:cNvSpPr>
          <p:nvPr>
            <p:ph type="sldNum" sz="quarter" idx="12"/>
          </p:nvPr>
        </p:nvSpPr>
        <p:spPr/>
        <p:txBody>
          <a:bodyPr/>
          <a:lstStyle/>
          <a:p>
            <a:fld id="{3EC39B03-9A3B-4D07-9B66-17CA102C3947}" type="slidenum">
              <a:rPr lang="en-US" smtClean="0"/>
              <a:t>‹#›</a:t>
            </a:fld>
            <a:endParaRPr lang="en-US"/>
          </a:p>
        </p:txBody>
      </p:sp>
    </p:spTree>
    <p:extLst>
      <p:ext uri="{BB962C8B-B14F-4D97-AF65-F5344CB8AC3E}">
        <p14:creationId xmlns:p14="http://schemas.microsoft.com/office/powerpoint/2010/main" val="364214537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CC6CB6-634A-421E-BFE4-1D6F56DEAF4F}"/>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7641E587-C65B-479A-8054-1270240710CB}"/>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21FD9EC0-9681-4AE3-8900-5C5623230CAB}"/>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F3B3B6B3-87E8-48D7-A970-04C3E3BEEDAF}"/>
              </a:ext>
            </a:extLst>
          </p:cNvPr>
          <p:cNvSpPr>
            <a:spLocks noGrp="1"/>
          </p:cNvSpPr>
          <p:nvPr>
            <p:ph type="dt" sz="half" idx="10"/>
          </p:nvPr>
        </p:nvSpPr>
        <p:spPr/>
        <p:txBody>
          <a:bodyPr/>
          <a:lstStyle/>
          <a:p>
            <a:fld id="{435BBE90-0BD2-4C54-858B-EA0D08950B82}" type="datetimeFigureOut">
              <a:rPr lang="en-US" smtClean="0"/>
              <a:t>7/23/2019</a:t>
            </a:fld>
            <a:endParaRPr lang="en-US"/>
          </a:p>
        </p:txBody>
      </p:sp>
      <p:sp>
        <p:nvSpPr>
          <p:cNvPr id="6" name="Footer Placeholder 5">
            <a:extLst>
              <a:ext uri="{FF2B5EF4-FFF2-40B4-BE49-F238E27FC236}">
                <a16:creationId xmlns:a16="http://schemas.microsoft.com/office/drawing/2014/main" id="{4BE989D0-5ACA-4B70-94CF-5643E7E65E4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ED1C6D5-6E38-4F4C-AA1C-088E541D13EC}"/>
              </a:ext>
            </a:extLst>
          </p:cNvPr>
          <p:cNvSpPr>
            <a:spLocks noGrp="1"/>
          </p:cNvSpPr>
          <p:nvPr>
            <p:ph type="sldNum" sz="quarter" idx="12"/>
          </p:nvPr>
        </p:nvSpPr>
        <p:spPr/>
        <p:txBody>
          <a:bodyPr/>
          <a:lstStyle/>
          <a:p>
            <a:fld id="{3EC39B03-9A3B-4D07-9B66-17CA102C3947}" type="slidenum">
              <a:rPr lang="en-US" smtClean="0"/>
              <a:t>‹#›</a:t>
            </a:fld>
            <a:endParaRPr lang="en-US"/>
          </a:p>
        </p:txBody>
      </p:sp>
    </p:spTree>
    <p:extLst>
      <p:ext uri="{BB962C8B-B14F-4D97-AF65-F5344CB8AC3E}">
        <p14:creationId xmlns:p14="http://schemas.microsoft.com/office/powerpoint/2010/main" val="349936839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1A4CEA0-7695-453C-A3DE-89C1B0C225EC}"/>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108AC5A8-973B-474C-B6E8-1ABCB4AA0509}"/>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348CD8C1-48C7-4AF6-B95E-6FE754A28B86}"/>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8E661898-5554-40B2-B841-2EFE9642ECE3}"/>
              </a:ext>
            </a:extLst>
          </p:cNvPr>
          <p:cNvSpPr>
            <a:spLocks noGrp="1"/>
          </p:cNvSpPr>
          <p:nvPr>
            <p:ph type="dt" sz="half" idx="10"/>
          </p:nvPr>
        </p:nvSpPr>
        <p:spPr/>
        <p:txBody>
          <a:bodyPr/>
          <a:lstStyle/>
          <a:p>
            <a:fld id="{435BBE90-0BD2-4C54-858B-EA0D08950B82}" type="datetimeFigureOut">
              <a:rPr lang="en-US" smtClean="0"/>
              <a:t>7/23/2019</a:t>
            </a:fld>
            <a:endParaRPr lang="en-US"/>
          </a:p>
        </p:txBody>
      </p:sp>
      <p:sp>
        <p:nvSpPr>
          <p:cNvPr id="6" name="Footer Placeholder 5">
            <a:extLst>
              <a:ext uri="{FF2B5EF4-FFF2-40B4-BE49-F238E27FC236}">
                <a16:creationId xmlns:a16="http://schemas.microsoft.com/office/drawing/2014/main" id="{CDD82D8B-5C66-4CDE-8582-03A52EB8A0F1}"/>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6C8603A9-532C-4837-B141-B5F95521E09B}"/>
              </a:ext>
            </a:extLst>
          </p:cNvPr>
          <p:cNvSpPr>
            <a:spLocks noGrp="1"/>
          </p:cNvSpPr>
          <p:nvPr>
            <p:ph type="sldNum" sz="quarter" idx="12"/>
          </p:nvPr>
        </p:nvSpPr>
        <p:spPr/>
        <p:txBody>
          <a:bodyPr/>
          <a:lstStyle/>
          <a:p>
            <a:fld id="{3EC39B03-9A3B-4D07-9B66-17CA102C3947}" type="slidenum">
              <a:rPr lang="en-US" smtClean="0"/>
              <a:t>‹#›</a:t>
            </a:fld>
            <a:endParaRPr lang="en-US"/>
          </a:p>
        </p:txBody>
      </p:sp>
    </p:spTree>
    <p:extLst>
      <p:ext uri="{BB962C8B-B14F-4D97-AF65-F5344CB8AC3E}">
        <p14:creationId xmlns:p14="http://schemas.microsoft.com/office/powerpoint/2010/main" val="398046793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14ED462-E63A-4000-A4F0-0B5F00E3180A}"/>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EA375772-CBD1-4812-87D7-851EAA926104}"/>
              </a:ext>
            </a:extLst>
          </p:cNvPr>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C823623-541D-47BB-871A-8DF5C20678E2}"/>
              </a:ext>
            </a:extLst>
          </p:cNvPr>
          <p:cNvSpPr>
            <a:spLocks noGrp="1"/>
          </p:cNvSpPr>
          <p:nvPr>
            <p:ph type="dt" sz="half" idx="10"/>
          </p:nvPr>
        </p:nvSpPr>
        <p:spPr/>
        <p:txBody>
          <a:bodyPr/>
          <a:lstStyle/>
          <a:p>
            <a:fld id="{435BBE90-0BD2-4C54-858B-EA0D08950B82}" type="datetimeFigureOut">
              <a:rPr lang="en-US" smtClean="0"/>
              <a:t>7/23/2019</a:t>
            </a:fld>
            <a:endParaRPr lang="en-US"/>
          </a:p>
        </p:txBody>
      </p:sp>
      <p:sp>
        <p:nvSpPr>
          <p:cNvPr id="5" name="Footer Placeholder 4">
            <a:extLst>
              <a:ext uri="{FF2B5EF4-FFF2-40B4-BE49-F238E27FC236}">
                <a16:creationId xmlns:a16="http://schemas.microsoft.com/office/drawing/2014/main" id="{1C1AA2BD-B041-4F54-82CD-16663156036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B0779D4-92BA-4572-851A-962D30758EEF}"/>
              </a:ext>
            </a:extLst>
          </p:cNvPr>
          <p:cNvSpPr>
            <a:spLocks noGrp="1"/>
          </p:cNvSpPr>
          <p:nvPr>
            <p:ph type="sldNum" sz="quarter" idx="12"/>
          </p:nvPr>
        </p:nvSpPr>
        <p:spPr/>
        <p:txBody>
          <a:bodyPr/>
          <a:lstStyle/>
          <a:p>
            <a:fld id="{3EC39B03-9A3B-4D07-9B66-17CA102C3947}" type="slidenum">
              <a:rPr lang="en-US" smtClean="0"/>
              <a:t>‹#›</a:t>
            </a:fld>
            <a:endParaRPr lang="en-US"/>
          </a:p>
        </p:txBody>
      </p:sp>
    </p:spTree>
    <p:extLst>
      <p:ext uri="{BB962C8B-B14F-4D97-AF65-F5344CB8AC3E}">
        <p14:creationId xmlns:p14="http://schemas.microsoft.com/office/powerpoint/2010/main" val="106589923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1D78896D-FD5F-4ABC-A31F-59447E2F4968}"/>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1910072E-519D-44F8-A2C6-7368EA4162E3}"/>
              </a:ext>
            </a:extLst>
          </p:cNvPr>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28A0D2-3CBA-40D1-B359-2865C0FDC9BA}"/>
              </a:ext>
            </a:extLst>
          </p:cNvPr>
          <p:cNvSpPr>
            <a:spLocks noGrp="1"/>
          </p:cNvSpPr>
          <p:nvPr>
            <p:ph type="dt" sz="half" idx="10"/>
          </p:nvPr>
        </p:nvSpPr>
        <p:spPr/>
        <p:txBody>
          <a:bodyPr/>
          <a:lstStyle/>
          <a:p>
            <a:fld id="{435BBE90-0BD2-4C54-858B-EA0D08950B82}" type="datetimeFigureOut">
              <a:rPr lang="en-US" smtClean="0"/>
              <a:t>7/23/2019</a:t>
            </a:fld>
            <a:endParaRPr lang="en-US"/>
          </a:p>
        </p:txBody>
      </p:sp>
      <p:sp>
        <p:nvSpPr>
          <p:cNvPr id="5" name="Footer Placeholder 4">
            <a:extLst>
              <a:ext uri="{FF2B5EF4-FFF2-40B4-BE49-F238E27FC236}">
                <a16:creationId xmlns:a16="http://schemas.microsoft.com/office/drawing/2014/main" id="{684D0DCF-B1D0-41DE-B44A-121FA94C25C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1BED20C-77C0-45CB-A2B4-81837BF81BD1}"/>
              </a:ext>
            </a:extLst>
          </p:cNvPr>
          <p:cNvSpPr>
            <a:spLocks noGrp="1"/>
          </p:cNvSpPr>
          <p:nvPr>
            <p:ph type="sldNum" sz="quarter" idx="12"/>
          </p:nvPr>
        </p:nvSpPr>
        <p:spPr/>
        <p:txBody>
          <a:bodyPr/>
          <a:lstStyle/>
          <a:p>
            <a:fld id="{3EC39B03-9A3B-4D07-9B66-17CA102C3947}" type="slidenum">
              <a:rPr lang="en-US" smtClean="0"/>
              <a:t>‹#›</a:t>
            </a:fld>
            <a:endParaRPr lang="en-US"/>
          </a:p>
        </p:txBody>
      </p:sp>
    </p:spTree>
    <p:extLst>
      <p:ext uri="{BB962C8B-B14F-4D97-AF65-F5344CB8AC3E}">
        <p14:creationId xmlns:p14="http://schemas.microsoft.com/office/powerpoint/2010/main" val="257301722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CEE7CF0C-ACB4-49DD-8E5A-9C275B4FF35D}" type="slidenum">
              <a:rPr lang="en-US"/>
              <a:pPr>
                <a:defRPr/>
              </a:pPr>
              <a:t>‹#›</a:t>
            </a:fld>
            <a:endParaRPr lang="en-US"/>
          </a:p>
        </p:txBody>
      </p:sp>
    </p:spTree>
    <p:extLst>
      <p:ext uri="{BB962C8B-B14F-4D97-AF65-F5344CB8AC3E}">
        <p14:creationId xmlns:p14="http://schemas.microsoft.com/office/powerpoint/2010/main" val="158525305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C9A878CA-03AC-4E3D-A2D4-C182D2F928EC}" type="slidenum">
              <a:rPr lang="en-US"/>
              <a:pPr>
                <a:defRPr/>
              </a:pPr>
              <a:t>‹#›</a:t>
            </a:fld>
            <a:endParaRPr lang="en-US"/>
          </a:p>
        </p:txBody>
      </p:sp>
    </p:spTree>
    <p:extLst>
      <p:ext uri="{BB962C8B-B14F-4D97-AF65-F5344CB8AC3E}">
        <p14:creationId xmlns:p14="http://schemas.microsoft.com/office/powerpoint/2010/main" val="2942753380"/>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F04D250C-DE82-4ED5-9741-621751FACB69}" type="slidenum">
              <a:rPr lang="en-US"/>
              <a:pPr>
                <a:defRPr/>
              </a:pPr>
              <a:t>‹#›</a:t>
            </a:fld>
            <a:endParaRPr lang="en-US"/>
          </a:p>
        </p:txBody>
      </p:sp>
    </p:spTree>
    <p:extLst>
      <p:ext uri="{BB962C8B-B14F-4D97-AF65-F5344CB8AC3E}">
        <p14:creationId xmlns:p14="http://schemas.microsoft.com/office/powerpoint/2010/main" val="1550620649"/>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914400" y="1981200"/>
            <a:ext cx="508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981200"/>
            <a:ext cx="508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0D2B9B9B-F125-4290-9D12-C6EA79C7B131}" type="slidenum">
              <a:rPr lang="en-US"/>
              <a:pPr>
                <a:defRPr/>
              </a:pPr>
              <a:t>‹#›</a:t>
            </a:fld>
            <a:endParaRPr lang="en-US"/>
          </a:p>
        </p:txBody>
      </p:sp>
    </p:spTree>
    <p:extLst>
      <p:ext uri="{BB962C8B-B14F-4D97-AF65-F5344CB8AC3E}">
        <p14:creationId xmlns:p14="http://schemas.microsoft.com/office/powerpoint/2010/main" val="127306533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p:cNvSpPr>
            <a:spLocks noGrp="1" noChangeArrowheads="1"/>
          </p:cNvSpPr>
          <p:nvPr>
            <p:ph type="dt" sz="half" idx="10"/>
          </p:nvPr>
        </p:nvSpPr>
        <p:spPr>
          <a:ln/>
        </p:spPr>
        <p:txBody>
          <a:bodyPr/>
          <a:lstStyle>
            <a:lvl1pPr>
              <a:defRPr/>
            </a:lvl1pPr>
          </a:lstStyle>
          <a:p>
            <a:pPr>
              <a:defRPr/>
            </a:pPr>
            <a:endParaRPr lang="en-US"/>
          </a:p>
        </p:txBody>
      </p:sp>
      <p:sp>
        <p:nvSpPr>
          <p:cNvPr id="8" name="Rectangle 5"/>
          <p:cNvSpPr>
            <a:spLocks noGrp="1" noChangeArrowheads="1"/>
          </p:cNvSpPr>
          <p:nvPr>
            <p:ph type="ftr" sz="quarter" idx="11"/>
          </p:nvPr>
        </p:nvSpPr>
        <p:spPr>
          <a:ln/>
        </p:spPr>
        <p:txBody>
          <a:bodyPr/>
          <a:lstStyle>
            <a:lvl1pPr>
              <a:defRPr/>
            </a:lvl1pPr>
          </a:lstStyle>
          <a:p>
            <a:pPr>
              <a:defRPr/>
            </a:pPr>
            <a:endParaRPr lang="en-US"/>
          </a:p>
        </p:txBody>
      </p:sp>
      <p:sp>
        <p:nvSpPr>
          <p:cNvPr id="9" name="Rectangle 6"/>
          <p:cNvSpPr>
            <a:spLocks noGrp="1" noChangeArrowheads="1"/>
          </p:cNvSpPr>
          <p:nvPr>
            <p:ph type="sldNum" sz="quarter" idx="12"/>
          </p:nvPr>
        </p:nvSpPr>
        <p:spPr>
          <a:ln/>
        </p:spPr>
        <p:txBody>
          <a:bodyPr/>
          <a:lstStyle>
            <a:lvl1pPr>
              <a:defRPr/>
            </a:lvl1pPr>
          </a:lstStyle>
          <a:p>
            <a:pPr>
              <a:defRPr/>
            </a:pPr>
            <a:fld id="{51ACEB57-5F1D-4C60-B025-6C5CB4EBFF83}" type="slidenum">
              <a:rPr lang="en-US"/>
              <a:pPr>
                <a:defRPr/>
              </a:pPr>
              <a:t>‹#›</a:t>
            </a:fld>
            <a:endParaRPr lang="en-US"/>
          </a:p>
        </p:txBody>
      </p:sp>
    </p:spTree>
    <p:extLst>
      <p:ext uri="{BB962C8B-B14F-4D97-AF65-F5344CB8AC3E}">
        <p14:creationId xmlns:p14="http://schemas.microsoft.com/office/powerpoint/2010/main" val="309105386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p:cNvSpPr>
            <a:spLocks noGrp="1" noChangeArrowheads="1"/>
          </p:cNvSpPr>
          <p:nvPr>
            <p:ph type="dt" sz="half" idx="10"/>
          </p:nvPr>
        </p:nvSpPr>
        <p:spPr>
          <a:ln/>
        </p:spPr>
        <p:txBody>
          <a:bodyPr/>
          <a:lstStyle>
            <a:lvl1pPr>
              <a:defRPr/>
            </a:lvl1pPr>
          </a:lstStyle>
          <a:p>
            <a:pPr>
              <a:defRPr/>
            </a:pPr>
            <a:endParaRPr lang="en-US"/>
          </a:p>
        </p:txBody>
      </p:sp>
      <p:sp>
        <p:nvSpPr>
          <p:cNvPr id="4" name="Rectangle 5"/>
          <p:cNvSpPr>
            <a:spLocks noGrp="1" noChangeArrowheads="1"/>
          </p:cNvSpPr>
          <p:nvPr>
            <p:ph type="ftr" sz="quarter" idx="11"/>
          </p:nvPr>
        </p:nvSpPr>
        <p:spPr>
          <a:ln/>
        </p:spPr>
        <p:txBody>
          <a:bodyPr/>
          <a:lstStyle>
            <a:lvl1pPr>
              <a:defRPr/>
            </a:lvl1pPr>
          </a:lstStyle>
          <a:p>
            <a:pPr>
              <a:defRPr/>
            </a:pPr>
            <a:endParaRPr lang="en-US"/>
          </a:p>
        </p:txBody>
      </p:sp>
      <p:sp>
        <p:nvSpPr>
          <p:cNvPr id="5" name="Rectangle 6"/>
          <p:cNvSpPr>
            <a:spLocks noGrp="1" noChangeArrowheads="1"/>
          </p:cNvSpPr>
          <p:nvPr>
            <p:ph type="sldNum" sz="quarter" idx="12"/>
          </p:nvPr>
        </p:nvSpPr>
        <p:spPr>
          <a:ln/>
        </p:spPr>
        <p:txBody>
          <a:bodyPr/>
          <a:lstStyle>
            <a:lvl1pPr>
              <a:defRPr/>
            </a:lvl1pPr>
          </a:lstStyle>
          <a:p>
            <a:pPr>
              <a:defRPr/>
            </a:pPr>
            <a:fld id="{FCF22944-E6EC-4BC7-B28B-BA1B94BFCA0E}" type="slidenum">
              <a:rPr lang="en-US"/>
              <a:pPr>
                <a:defRPr/>
              </a:pPr>
              <a:t>‹#›</a:t>
            </a:fld>
            <a:endParaRPr lang="en-US"/>
          </a:p>
        </p:txBody>
      </p:sp>
    </p:spTree>
    <p:extLst>
      <p:ext uri="{BB962C8B-B14F-4D97-AF65-F5344CB8AC3E}">
        <p14:creationId xmlns:p14="http://schemas.microsoft.com/office/powerpoint/2010/main" val="3485285309"/>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p>
        </p:txBody>
      </p:sp>
      <p:sp>
        <p:nvSpPr>
          <p:cNvPr id="3" name="Rectangle 5"/>
          <p:cNvSpPr>
            <a:spLocks noGrp="1" noChangeArrowheads="1"/>
          </p:cNvSpPr>
          <p:nvPr>
            <p:ph type="ftr" sz="quarter" idx="11"/>
          </p:nvPr>
        </p:nvSpPr>
        <p:spPr>
          <a:ln/>
        </p:spPr>
        <p:txBody>
          <a:bodyPr/>
          <a:lstStyle>
            <a:lvl1pPr>
              <a:defRPr/>
            </a:lvl1pPr>
          </a:lstStyle>
          <a:p>
            <a:pPr>
              <a:defRPr/>
            </a:pPr>
            <a:endParaRPr lang="en-US"/>
          </a:p>
        </p:txBody>
      </p:sp>
      <p:sp>
        <p:nvSpPr>
          <p:cNvPr id="4" name="Rectangle 6"/>
          <p:cNvSpPr>
            <a:spLocks noGrp="1" noChangeArrowheads="1"/>
          </p:cNvSpPr>
          <p:nvPr>
            <p:ph type="sldNum" sz="quarter" idx="12"/>
          </p:nvPr>
        </p:nvSpPr>
        <p:spPr>
          <a:ln/>
        </p:spPr>
        <p:txBody>
          <a:bodyPr/>
          <a:lstStyle>
            <a:lvl1pPr>
              <a:defRPr/>
            </a:lvl1pPr>
          </a:lstStyle>
          <a:p>
            <a:pPr>
              <a:defRPr/>
            </a:pPr>
            <a:fld id="{D0DB2C59-F555-4515-B558-076EB56DD3D3}" type="slidenum">
              <a:rPr lang="en-US"/>
              <a:pPr>
                <a:defRPr/>
              </a:pPr>
              <a:t>‹#›</a:t>
            </a:fld>
            <a:endParaRPr lang="en-US"/>
          </a:p>
        </p:txBody>
      </p:sp>
    </p:spTree>
    <p:extLst>
      <p:ext uri="{BB962C8B-B14F-4D97-AF65-F5344CB8AC3E}">
        <p14:creationId xmlns:p14="http://schemas.microsoft.com/office/powerpoint/2010/main" val="33833567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D273111D-AD4C-4331-92BF-17AC236B0076}" type="slidenum">
              <a:rPr lang="en-US"/>
              <a:pPr>
                <a:defRPr/>
              </a:pPr>
              <a:t>‹#›</a:t>
            </a:fld>
            <a:endParaRPr lang="en-US"/>
          </a:p>
        </p:txBody>
      </p:sp>
    </p:spTree>
    <p:extLst>
      <p:ext uri="{BB962C8B-B14F-4D97-AF65-F5344CB8AC3E}">
        <p14:creationId xmlns:p14="http://schemas.microsoft.com/office/powerpoint/2010/main" val="338809775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1DFF2586-5E94-4780-BCAE-BC9F20A32E35}" type="slidenum">
              <a:rPr lang="en-US"/>
              <a:pPr>
                <a:defRPr/>
              </a:pPr>
              <a:t>‹#›</a:t>
            </a:fld>
            <a:endParaRPr lang="en-US"/>
          </a:p>
        </p:txBody>
      </p:sp>
    </p:spTree>
    <p:extLst>
      <p:ext uri="{BB962C8B-B14F-4D97-AF65-F5344CB8AC3E}">
        <p14:creationId xmlns:p14="http://schemas.microsoft.com/office/powerpoint/2010/main" val="2788751076"/>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A5BECF47-D9CD-4158-B15C-564E85C007C8}" type="slidenum">
              <a:rPr lang="en-US"/>
              <a:pPr>
                <a:defRPr/>
              </a:pPr>
              <a:t>‹#›</a:t>
            </a:fld>
            <a:endParaRPr lang="en-US"/>
          </a:p>
        </p:txBody>
      </p:sp>
    </p:spTree>
    <p:extLst>
      <p:ext uri="{BB962C8B-B14F-4D97-AF65-F5344CB8AC3E}">
        <p14:creationId xmlns:p14="http://schemas.microsoft.com/office/powerpoint/2010/main" val="418894711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686800" y="609600"/>
            <a:ext cx="2590800" cy="548640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914400" y="609600"/>
            <a:ext cx="7569200" cy="54864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07127F53-0BBF-4A7B-BB49-68659263726C}" type="slidenum">
              <a:rPr lang="en-US"/>
              <a:pPr>
                <a:defRPr/>
              </a:pPr>
              <a:t>‹#›</a:t>
            </a:fld>
            <a:endParaRPr lang="en-US"/>
          </a:p>
        </p:txBody>
      </p:sp>
    </p:spTree>
    <p:extLst>
      <p:ext uri="{BB962C8B-B14F-4D97-AF65-F5344CB8AC3E}">
        <p14:creationId xmlns:p14="http://schemas.microsoft.com/office/powerpoint/2010/main" val="3382677860"/>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p:cSld name="Title and Content - 2 Columns">
    <p:spTree>
      <p:nvGrpSpPr>
        <p:cNvPr id="1" name=""/>
        <p:cNvGrpSpPr/>
        <p:nvPr/>
      </p:nvGrpSpPr>
      <p:grpSpPr>
        <a:xfrm>
          <a:off x="0" y="0"/>
          <a:ext cx="0" cy="0"/>
          <a:chOff x="0" y="0"/>
          <a:chExt cx="0" cy="0"/>
        </a:xfrm>
      </p:grpSpPr>
      <p:sp>
        <p:nvSpPr>
          <p:cNvPr id="14" name="Title Placeholder 1"/>
          <p:cNvSpPr>
            <a:spLocks noGrp="1"/>
          </p:cNvSpPr>
          <p:nvPr>
            <p:ph type="title"/>
          </p:nvPr>
        </p:nvSpPr>
        <p:spPr bwMode="auto">
          <a:xfrm>
            <a:off x="406400" y="274644"/>
            <a:ext cx="11176000" cy="806451"/>
          </a:xfrm>
          <a:prstGeom prst="rect">
            <a:avLst/>
          </a:prstGeom>
          <a:noFill/>
          <a:ln w="9525">
            <a:noFill/>
            <a:miter lim="800000"/>
            <a:headEnd/>
            <a:tailEnd/>
          </a:ln>
        </p:spPr>
        <p:txBody>
          <a:bodyPr/>
          <a:lstStyle>
            <a:lvl1pPr>
              <a:defRPr baseline="0">
                <a:solidFill>
                  <a:schemeClr val="tx1">
                    <a:lumMod val="75000"/>
                    <a:lumOff val="25000"/>
                  </a:schemeClr>
                </a:solidFill>
              </a:defRPr>
            </a:lvl1pPr>
          </a:lstStyle>
          <a:p>
            <a:pPr lvl="0"/>
            <a:r>
              <a:rPr lang="en-US" dirty="0"/>
              <a:t>Click to edit Master title style</a:t>
            </a:r>
          </a:p>
        </p:txBody>
      </p:sp>
      <p:sp>
        <p:nvSpPr>
          <p:cNvPr id="21" name="Text Placeholder 2"/>
          <p:cNvSpPr>
            <a:spLocks noGrp="1"/>
          </p:cNvSpPr>
          <p:nvPr>
            <p:ph idx="1"/>
          </p:nvPr>
        </p:nvSpPr>
        <p:spPr bwMode="auto">
          <a:xfrm>
            <a:off x="406400" y="1225550"/>
            <a:ext cx="11176000" cy="4718049"/>
          </a:xfrm>
          <a:prstGeom prst="rect">
            <a:avLst/>
          </a:prstGeom>
          <a:noFill/>
          <a:ln w="9525">
            <a:noFill/>
            <a:miter lim="800000"/>
            <a:headEnd/>
            <a:tailEnd/>
          </a:ln>
        </p:spPr>
        <p:txBody>
          <a:bodyPr numCol="2"/>
          <a:lstStyle>
            <a:lvl1pPr marL="0" indent="0">
              <a:buNone/>
              <a:defRPr sz="1350">
                <a:solidFill>
                  <a:schemeClr val="tx1">
                    <a:lumMod val="75000"/>
                    <a:lumOff val="25000"/>
                  </a:schemeClr>
                </a:solidFill>
              </a:defRPr>
            </a:lvl1pPr>
            <a:lvl2pPr>
              <a:defRPr sz="1350">
                <a:solidFill>
                  <a:schemeClr val="tx1">
                    <a:lumMod val="75000"/>
                    <a:lumOff val="25000"/>
                  </a:schemeClr>
                </a:solidFill>
              </a:defRPr>
            </a:lvl2pPr>
            <a:lvl3pPr>
              <a:defRPr sz="1125">
                <a:solidFill>
                  <a:schemeClr val="tx1">
                    <a:lumMod val="75000"/>
                    <a:lumOff val="25000"/>
                  </a:schemeClr>
                </a:solidFill>
              </a:defRPr>
            </a:lvl3pPr>
            <a:lvl4pPr>
              <a:defRPr sz="1125">
                <a:solidFill>
                  <a:schemeClr val="tx1">
                    <a:lumMod val="75000"/>
                    <a:lumOff val="25000"/>
                  </a:schemeClr>
                </a:solidFill>
              </a:defRPr>
            </a:lvl4pPr>
            <a:lvl5pPr>
              <a:defRPr sz="1125">
                <a:solidFill>
                  <a:schemeClr val="tx1">
                    <a:lumMod val="75000"/>
                    <a:lumOff val="25000"/>
                  </a:schemeClr>
                </a:solidFill>
              </a:defRPr>
            </a:lvl5pPr>
          </a:lstStyle>
          <a:p>
            <a:pPr lvl="0"/>
            <a:r>
              <a:rPr lang="en-US" noProof="0" dirty="0"/>
              <a:t>Click to edit Master text styles</a:t>
            </a:r>
          </a:p>
          <a:p>
            <a:pPr lvl="1"/>
            <a:r>
              <a:rPr lang="en-US" noProof="0" dirty="0"/>
              <a:t>Second level</a:t>
            </a:r>
          </a:p>
          <a:p>
            <a:pPr lvl="2"/>
            <a:r>
              <a:rPr lang="en-US" noProof="0" dirty="0"/>
              <a:t>Third level</a:t>
            </a:r>
          </a:p>
          <a:p>
            <a:pPr lvl="3"/>
            <a:r>
              <a:rPr lang="en-US" noProof="0" dirty="0"/>
              <a:t>Fourth level</a:t>
            </a:r>
          </a:p>
          <a:p>
            <a:pPr lvl="4"/>
            <a:r>
              <a:rPr lang="en-US" noProof="0" dirty="0"/>
              <a:t>Fifth level</a:t>
            </a:r>
          </a:p>
        </p:txBody>
      </p:sp>
      <p:sp>
        <p:nvSpPr>
          <p:cNvPr id="4" name="Footer Placeholder 4"/>
          <p:cNvSpPr>
            <a:spLocks noGrp="1"/>
          </p:cNvSpPr>
          <p:nvPr>
            <p:ph type="ftr" sz="quarter" idx="10"/>
          </p:nvPr>
        </p:nvSpPr>
        <p:spPr/>
        <p:txBody>
          <a:bodyPr/>
          <a:lstStyle>
            <a:lvl1pPr>
              <a:defRPr/>
            </a:lvl1pPr>
          </a:lstStyle>
          <a:p>
            <a:pPr>
              <a:defRPr/>
            </a:pPr>
            <a:r>
              <a:rPr lang="en-US"/>
              <a:t>File Name</a:t>
            </a:r>
          </a:p>
        </p:txBody>
      </p:sp>
      <p:sp>
        <p:nvSpPr>
          <p:cNvPr id="5" name="Slide Number Placeholder 5"/>
          <p:cNvSpPr>
            <a:spLocks noGrp="1"/>
          </p:cNvSpPr>
          <p:nvPr>
            <p:ph type="sldNum" sz="quarter" idx="11"/>
          </p:nvPr>
        </p:nvSpPr>
        <p:spPr/>
        <p:txBody>
          <a:bodyPr/>
          <a:lstStyle>
            <a:lvl1pPr>
              <a:defRPr/>
            </a:lvl1pPr>
          </a:lstStyle>
          <a:p>
            <a:pPr>
              <a:defRPr/>
            </a:pPr>
            <a:fld id="{F26B794F-ED9C-40DC-99E4-027A5CA8D8BF}" type="slidenum">
              <a:rPr lang="en-US"/>
              <a:pPr>
                <a:defRPr/>
              </a:pPr>
              <a:t>‹#›</a:t>
            </a:fld>
            <a:endParaRPr lang="en-US" dirty="0"/>
          </a:p>
        </p:txBody>
      </p:sp>
    </p:spTree>
    <p:extLst>
      <p:ext uri="{BB962C8B-B14F-4D97-AF65-F5344CB8AC3E}">
        <p14:creationId xmlns:p14="http://schemas.microsoft.com/office/powerpoint/2010/main" val="271070866"/>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Section header">
    <p:spTree>
      <p:nvGrpSpPr>
        <p:cNvPr id="1" name=""/>
        <p:cNvGrpSpPr/>
        <p:nvPr/>
      </p:nvGrpSpPr>
      <p:grpSpPr>
        <a:xfrm>
          <a:off x="0" y="0"/>
          <a:ext cx="0" cy="0"/>
          <a:chOff x="0" y="0"/>
          <a:chExt cx="0" cy="0"/>
        </a:xfrm>
      </p:grpSpPr>
      <p:sp>
        <p:nvSpPr>
          <p:cNvPr id="14" name="Title Placeholder 1"/>
          <p:cNvSpPr>
            <a:spLocks noGrp="1"/>
          </p:cNvSpPr>
          <p:nvPr>
            <p:ph type="title"/>
          </p:nvPr>
        </p:nvSpPr>
        <p:spPr bwMode="auto">
          <a:xfrm>
            <a:off x="406400" y="2286001"/>
            <a:ext cx="11176000" cy="1285874"/>
          </a:xfrm>
          <a:prstGeom prst="rect">
            <a:avLst/>
          </a:prstGeom>
          <a:noFill/>
          <a:ln w="9525">
            <a:noFill/>
            <a:miter lim="800000"/>
            <a:headEnd/>
            <a:tailEnd/>
          </a:ln>
        </p:spPr>
        <p:txBody>
          <a:bodyPr anchor="b"/>
          <a:lstStyle>
            <a:lvl1pPr>
              <a:defRPr sz="2025" baseline="0">
                <a:solidFill>
                  <a:schemeClr val="tx1">
                    <a:lumMod val="75000"/>
                    <a:lumOff val="25000"/>
                  </a:schemeClr>
                </a:solidFill>
              </a:defRPr>
            </a:lvl1pPr>
          </a:lstStyle>
          <a:p>
            <a:pPr lvl="0"/>
            <a:r>
              <a:rPr lang="en-US" dirty="0"/>
              <a:t>Click to edit Master title style</a:t>
            </a:r>
          </a:p>
        </p:txBody>
      </p:sp>
      <p:sp>
        <p:nvSpPr>
          <p:cNvPr id="6" name="Text Placeholder 5"/>
          <p:cNvSpPr>
            <a:spLocks noGrp="1"/>
          </p:cNvSpPr>
          <p:nvPr>
            <p:ph type="body" sz="quarter" idx="12"/>
          </p:nvPr>
        </p:nvSpPr>
        <p:spPr>
          <a:xfrm>
            <a:off x="406400" y="3687764"/>
            <a:ext cx="11176000" cy="854075"/>
          </a:xfrm>
        </p:spPr>
        <p:txBody>
          <a:bodyPr/>
          <a:lstStyle>
            <a:lvl1pPr marL="0" indent="0">
              <a:defRPr>
                <a:solidFill>
                  <a:schemeClr val="tx1">
                    <a:lumMod val="75000"/>
                    <a:lumOff val="25000"/>
                  </a:schemeClr>
                </a:solidFill>
              </a:defRPr>
            </a:lvl1pPr>
          </a:lstStyle>
          <a:p>
            <a:pPr lvl="0"/>
            <a:r>
              <a:rPr lang="en-US" dirty="0"/>
              <a:t>Click to edit Master text styles</a:t>
            </a:r>
          </a:p>
        </p:txBody>
      </p:sp>
      <p:sp>
        <p:nvSpPr>
          <p:cNvPr id="4" name="Footer Placeholder 4"/>
          <p:cNvSpPr>
            <a:spLocks noGrp="1"/>
          </p:cNvSpPr>
          <p:nvPr>
            <p:ph type="ftr" sz="quarter" idx="13"/>
          </p:nvPr>
        </p:nvSpPr>
        <p:spPr/>
        <p:txBody>
          <a:bodyPr/>
          <a:lstStyle>
            <a:lvl1pPr>
              <a:defRPr/>
            </a:lvl1pPr>
          </a:lstStyle>
          <a:p>
            <a:pPr>
              <a:defRPr/>
            </a:pPr>
            <a:r>
              <a:rPr lang="en-US"/>
              <a:t>File Name</a:t>
            </a:r>
          </a:p>
        </p:txBody>
      </p:sp>
      <p:sp>
        <p:nvSpPr>
          <p:cNvPr id="5" name="Slide Number Placeholder 5"/>
          <p:cNvSpPr>
            <a:spLocks noGrp="1"/>
          </p:cNvSpPr>
          <p:nvPr>
            <p:ph type="sldNum" sz="quarter" idx="14"/>
          </p:nvPr>
        </p:nvSpPr>
        <p:spPr/>
        <p:txBody>
          <a:bodyPr/>
          <a:lstStyle>
            <a:lvl1pPr>
              <a:defRPr/>
            </a:lvl1pPr>
          </a:lstStyle>
          <a:p>
            <a:pPr>
              <a:defRPr/>
            </a:pPr>
            <a:fld id="{E0C63421-9E56-470C-923D-18B1310A03FE}" type="slidenum">
              <a:rPr lang="en-US"/>
              <a:pPr>
                <a:defRPr/>
              </a:pPr>
              <a:t>‹#›</a:t>
            </a:fld>
            <a:endParaRPr lang="en-US" dirty="0"/>
          </a:p>
        </p:txBody>
      </p:sp>
    </p:spTree>
    <p:extLst>
      <p:ext uri="{BB962C8B-B14F-4D97-AF65-F5344CB8AC3E}">
        <p14:creationId xmlns:p14="http://schemas.microsoft.com/office/powerpoint/2010/main" val="3045847510"/>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grpSp>
        <p:nvGrpSpPr>
          <p:cNvPr id="25" name="Group 24"/>
          <p:cNvGrpSpPr/>
          <p:nvPr/>
        </p:nvGrpSpPr>
        <p:grpSpPr>
          <a:xfrm>
            <a:off x="270933" y="1"/>
            <a:ext cx="5037667" cy="6858001"/>
            <a:chOff x="203200" y="0"/>
            <a:chExt cx="3778250" cy="6858001"/>
          </a:xfrm>
        </p:grpSpPr>
        <p:sp>
          <p:nvSpPr>
            <p:cNvPr id="14" name="Freeform 6"/>
            <p:cNvSpPr/>
            <p:nvPr/>
          </p:nvSpPr>
          <p:spPr bwMode="auto">
            <a:xfrm>
              <a:off x="641350" y="0"/>
              <a:ext cx="1365250" cy="3971925"/>
            </a:xfrm>
            <a:custGeom>
              <a:avLst/>
              <a:gdLst/>
              <a:ahLst/>
              <a:cxnLst/>
              <a:rect l="0" t="0" r="r" b="b"/>
              <a:pathLst>
                <a:path w="860" h="2502">
                  <a:moveTo>
                    <a:pt x="0" y="2445"/>
                  </a:moveTo>
                  <a:lnTo>
                    <a:pt x="228" y="2502"/>
                  </a:lnTo>
                  <a:lnTo>
                    <a:pt x="860" y="0"/>
                  </a:lnTo>
                  <a:lnTo>
                    <a:pt x="620" y="0"/>
                  </a:lnTo>
                  <a:lnTo>
                    <a:pt x="0" y="2445"/>
                  </a:lnTo>
                  <a:close/>
                </a:path>
              </a:pathLst>
            </a:custGeom>
            <a:solidFill>
              <a:schemeClr val="accent1"/>
            </a:solidFill>
            <a:ln>
              <a:noFill/>
            </a:ln>
          </p:spPr>
        </p:sp>
        <p:sp>
          <p:nvSpPr>
            <p:cNvPr id="15" name="Freeform 7"/>
            <p:cNvSpPr/>
            <p:nvPr/>
          </p:nvSpPr>
          <p:spPr bwMode="auto">
            <a:xfrm>
              <a:off x="203200" y="0"/>
              <a:ext cx="1336675" cy="3862388"/>
            </a:xfrm>
            <a:custGeom>
              <a:avLst/>
              <a:gdLst/>
              <a:ahLst/>
              <a:cxnLst/>
              <a:rect l="0" t="0" r="r" b="b"/>
              <a:pathLst>
                <a:path w="842" h="2433">
                  <a:moveTo>
                    <a:pt x="842" y="0"/>
                  </a:moveTo>
                  <a:lnTo>
                    <a:pt x="602" y="0"/>
                  </a:lnTo>
                  <a:lnTo>
                    <a:pt x="0" y="2376"/>
                  </a:lnTo>
                  <a:lnTo>
                    <a:pt x="228" y="2433"/>
                  </a:lnTo>
                  <a:lnTo>
                    <a:pt x="842" y="0"/>
                  </a:lnTo>
                  <a:close/>
                </a:path>
              </a:pathLst>
            </a:custGeom>
            <a:solidFill>
              <a:schemeClr val="tx1">
                <a:lumMod val="65000"/>
                <a:lumOff val="35000"/>
              </a:schemeClr>
            </a:solidFill>
            <a:ln>
              <a:noFill/>
            </a:ln>
          </p:spPr>
        </p:sp>
        <p:sp>
          <p:nvSpPr>
            <p:cNvPr id="16" name="Freeform 8"/>
            <p:cNvSpPr/>
            <p:nvPr/>
          </p:nvSpPr>
          <p:spPr bwMode="auto">
            <a:xfrm>
              <a:off x="207963" y="3776663"/>
              <a:ext cx="1936750" cy="3081338"/>
            </a:xfrm>
            <a:custGeom>
              <a:avLst/>
              <a:gdLst/>
              <a:ahLst/>
              <a:cxnLst/>
              <a:rect l="0" t="0" r="r" b="b"/>
              <a:pathLst>
                <a:path w="1220" h="1941">
                  <a:moveTo>
                    <a:pt x="0" y="0"/>
                  </a:moveTo>
                  <a:lnTo>
                    <a:pt x="1166" y="1941"/>
                  </a:lnTo>
                  <a:lnTo>
                    <a:pt x="1220" y="1941"/>
                  </a:lnTo>
                  <a:lnTo>
                    <a:pt x="0" y="0"/>
                  </a:lnTo>
                  <a:close/>
                </a:path>
              </a:pathLst>
            </a:custGeom>
            <a:solidFill>
              <a:schemeClr val="tx1">
                <a:lumMod val="85000"/>
                <a:lumOff val="15000"/>
              </a:schemeClr>
            </a:solidFill>
            <a:ln>
              <a:noFill/>
            </a:ln>
          </p:spPr>
        </p:sp>
        <p:sp>
          <p:nvSpPr>
            <p:cNvPr id="20" name="Freeform 9"/>
            <p:cNvSpPr/>
            <p:nvPr/>
          </p:nvSpPr>
          <p:spPr bwMode="auto">
            <a:xfrm>
              <a:off x="646113" y="3886200"/>
              <a:ext cx="2373313" cy="2971800"/>
            </a:xfrm>
            <a:custGeom>
              <a:avLst/>
              <a:gdLst/>
              <a:ahLst/>
              <a:cxnLst/>
              <a:rect l="0" t="0" r="r" b="b"/>
              <a:pathLst>
                <a:path w="1495" h="1872">
                  <a:moveTo>
                    <a:pt x="1495" y="1872"/>
                  </a:moveTo>
                  <a:lnTo>
                    <a:pt x="0" y="0"/>
                  </a:lnTo>
                  <a:lnTo>
                    <a:pt x="1442" y="1872"/>
                  </a:lnTo>
                  <a:lnTo>
                    <a:pt x="1495" y="1872"/>
                  </a:lnTo>
                  <a:close/>
                </a:path>
              </a:pathLst>
            </a:custGeom>
            <a:solidFill>
              <a:schemeClr val="accent1">
                <a:lumMod val="50000"/>
              </a:schemeClr>
            </a:solidFill>
            <a:ln>
              <a:noFill/>
            </a:ln>
          </p:spPr>
        </p:sp>
        <p:sp>
          <p:nvSpPr>
            <p:cNvPr id="21" name="Freeform 10"/>
            <p:cNvSpPr/>
            <p:nvPr/>
          </p:nvSpPr>
          <p:spPr bwMode="auto">
            <a:xfrm>
              <a:off x="641350" y="3881438"/>
              <a:ext cx="3340100" cy="2976563"/>
            </a:xfrm>
            <a:custGeom>
              <a:avLst/>
              <a:gdLst/>
              <a:ahLst/>
              <a:cxnLst/>
              <a:rect l="0" t="0" r="r" b="b"/>
              <a:pathLst>
                <a:path w="2104" h="1875">
                  <a:moveTo>
                    <a:pt x="0" y="0"/>
                  </a:moveTo>
                  <a:lnTo>
                    <a:pt x="3" y="3"/>
                  </a:lnTo>
                  <a:lnTo>
                    <a:pt x="1498" y="1875"/>
                  </a:lnTo>
                  <a:lnTo>
                    <a:pt x="2104" y="1875"/>
                  </a:lnTo>
                  <a:lnTo>
                    <a:pt x="228" y="57"/>
                  </a:lnTo>
                  <a:lnTo>
                    <a:pt x="0" y="0"/>
                  </a:lnTo>
                  <a:close/>
                </a:path>
              </a:pathLst>
            </a:custGeom>
            <a:solidFill>
              <a:schemeClr val="accent1">
                <a:lumMod val="75000"/>
              </a:schemeClr>
            </a:solidFill>
            <a:ln>
              <a:noFill/>
            </a:ln>
          </p:spPr>
        </p:sp>
        <p:sp>
          <p:nvSpPr>
            <p:cNvPr id="22" name="Freeform 11"/>
            <p:cNvSpPr/>
            <p:nvPr/>
          </p:nvSpPr>
          <p:spPr bwMode="auto">
            <a:xfrm>
              <a:off x="203200" y="3771900"/>
              <a:ext cx="2660650" cy="3086100"/>
            </a:xfrm>
            <a:custGeom>
              <a:avLst/>
              <a:gdLst/>
              <a:ahLst/>
              <a:cxnLst/>
              <a:rect l="0" t="0" r="r" b="b"/>
              <a:pathLst>
                <a:path w="1676" h="1944">
                  <a:moveTo>
                    <a:pt x="1676" y="1944"/>
                  </a:moveTo>
                  <a:lnTo>
                    <a:pt x="264" y="111"/>
                  </a:lnTo>
                  <a:lnTo>
                    <a:pt x="225" y="60"/>
                  </a:lnTo>
                  <a:lnTo>
                    <a:pt x="228" y="60"/>
                  </a:lnTo>
                  <a:lnTo>
                    <a:pt x="264" y="111"/>
                  </a:lnTo>
                  <a:lnTo>
                    <a:pt x="234" y="69"/>
                  </a:lnTo>
                  <a:lnTo>
                    <a:pt x="228" y="57"/>
                  </a:lnTo>
                  <a:lnTo>
                    <a:pt x="222" y="54"/>
                  </a:lnTo>
                  <a:lnTo>
                    <a:pt x="0" y="0"/>
                  </a:lnTo>
                  <a:lnTo>
                    <a:pt x="3" y="3"/>
                  </a:lnTo>
                  <a:lnTo>
                    <a:pt x="1223" y="1944"/>
                  </a:lnTo>
                  <a:lnTo>
                    <a:pt x="1676" y="1944"/>
                  </a:lnTo>
                  <a:close/>
                </a:path>
              </a:pathLst>
            </a:custGeom>
            <a:solidFill>
              <a:schemeClr val="tx1">
                <a:lumMod val="75000"/>
                <a:lumOff val="25000"/>
              </a:schemeClr>
            </a:solidFill>
            <a:ln>
              <a:noFill/>
            </a:ln>
          </p:spPr>
        </p:sp>
      </p:grpSp>
      <p:sp>
        <p:nvSpPr>
          <p:cNvPr id="2" name="Title 1"/>
          <p:cNvSpPr>
            <a:spLocks noGrp="1"/>
          </p:cNvSpPr>
          <p:nvPr>
            <p:ph type="ctrTitle"/>
          </p:nvPr>
        </p:nvSpPr>
        <p:spPr>
          <a:xfrm>
            <a:off x="2319565" y="914401"/>
            <a:ext cx="9262836" cy="3488266"/>
          </a:xfrm>
        </p:spPr>
        <p:txBody>
          <a:bodyPr anchor="b">
            <a:normAutofit/>
          </a:bodyPr>
          <a:lstStyle>
            <a:lvl1pPr algn="r">
              <a:defRPr sz="5400">
                <a:effectLst/>
              </a:defRPr>
            </a:lvl1pPr>
          </a:lstStyle>
          <a:p>
            <a:r>
              <a:rPr lang="en-US"/>
              <a:t>Click to edit Master title style</a:t>
            </a:r>
            <a:endParaRPr lang="en-US" dirty="0"/>
          </a:p>
        </p:txBody>
      </p:sp>
      <p:sp>
        <p:nvSpPr>
          <p:cNvPr id="3" name="Subtitle 2"/>
          <p:cNvSpPr>
            <a:spLocks noGrp="1"/>
          </p:cNvSpPr>
          <p:nvPr>
            <p:ph type="subTitle" idx="1"/>
          </p:nvPr>
        </p:nvSpPr>
        <p:spPr>
          <a:xfrm>
            <a:off x="3898985" y="4402667"/>
            <a:ext cx="7683417" cy="1364531"/>
          </a:xfrm>
        </p:spPr>
        <p:txBody>
          <a:bodyPr anchor="t">
            <a:normAutofit/>
          </a:bodyPr>
          <a:lstStyle>
            <a:lvl1pPr marL="0" indent="0" algn="r">
              <a:buNone/>
              <a:defRPr sz="1800">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a:xfrm>
            <a:off x="9767698" y="6117337"/>
            <a:ext cx="1143297" cy="365125"/>
          </a:xfrm>
        </p:spPr>
        <p:txBody>
          <a:bodyPr/>
          <a:lstStyle/>
          <a:p>
            <a:pPr>
              <a:defRPr/>
            </a:pPr>
            <a:endParaRPr lang="en-US" dirty="0"/>
          </a:p>
        </p:txBody>
      </p:sp>
      <p:sp>
        <p:nvSpPr>
          <p:cNvPr id="5" name="Footer Placeholder 4"/>
          <p:cNvSpPr>
            <a:spLocks noGrp="1"/>
          </p:cNvSpPr>
          <p:nvPr>
            <p:ph type="ftr" sz="quarter" idx="11"/>
          </p:nvPr>
        </p:nvSpPr>
        <p:spPr>
          <a:xfrm>
            <a:off x="4831644" y="6117337"/>
            <a:ext cx="4812584" cy="365125"/>
          </a:xfrm>
        </p:spPr>
        <p:txBody>
          <a:bodyPr/>
          <a:lstStyle/>
          <a:p>
            <a:pPr>
              <a:defRPr/>
            </a:pPr>
            <a:endParaRPr lang="en-US" dirty="0"/>
          </a:p>
        </p:txBody>
      </p:sp>
      <p:sp>
        <p:nvSpPr>
          <p:cNvPr id="6" name="Slide Number Placeholder 5"/>
          <p:cNvSpPr>
            <a:spLocks noGrp="1"/>
          </p:cNvSpPr>
          <p:nvPr>
            <p:ph type="sldNum" sz="quarter" idx="12"/>
          </p:nvPr>
        </p:nvSpPr>
        <p:spPr>
          <a:xfrm>
            <a:off x="11033760" y="6117337"/>
            <a:ext cx="548640" cy="365125"/>
          </a:xfrm>
        </p:spPr>
        <p:txBody>
          <a:bodyPr/>
          <a:lstStyle/>
          <a:p>
            <a:pPr>
              <a:defRPr/>
            </a:pPr>
            <a:fld id="{72070ADC-793B-4D7A-9645-CA08D3DF7C9D}" type="slidenum">
              <a:rPr lang="en-US" smtClean="0"/>
              <a:pPr>
                <a:defRPr/>
              </a:pPr>
              <a:t>‹#›</a:t>
            </a:fld>
            <a:endParaRPr lang="en-US" dirty="0"/>
          </a:p>
        </p:txBody>
      </p:sp>
      <p:sp>
        <p:nvSpPr>
          <p:cNvPr id="23" name="Freeform 12"/>
          <p:cNvSpPr/>
          <p:nvPr/>
        </p:nvSpPr>
        <p:spPr bwMode="auto">
          <a:xfrm>
            <a:off x="270933" y="3771900"/>
            <a:ext cx="482600" cy="90488"/>
          </a:xfrm>
          <a:custGeom>
            <a:avLst/>
            <a:gdLst/>
            <a:ahLst/>
            <a:cxnLst/>
            <a:rect l="0" t="0" r="r" b="b"/>
            <a:pathLst>
              <a:path w="228" h="57">
                <a:moveTo>
                  <a:pt x="228" y="57"/>
                </a:moveTo>
                <a:lnTo>
                  <a:pt x="0" y="0"/>
                </a:lnTo>
                <a:lnTo>
                  <a:pt x="222" y="54"/>
                </a:lnTo>
                <a:lnTo>
                  <a:pt x="228" y="57"/>
                </a:lnTo>
                <a:close/>
              </a:path>
            </a:pathLst>
          </a:custGeom>
          <a:solidFill>
            <a:srgbClr val="29ABE2"/>
          </a:solidFill>
          <a:ln>
            <a:noFill/>
          </a:ln>
          <a:extLst>
            <a:ext uri="{91240B29-F687-4f45-9708-019B960494DF}">
              <a14:hiddenLine xmlns:a14="http://schemas.microsoft.com/office/drawing/2010/main" xmlns="" w="9525">
                <a:solidFill>
                  <a:srgbClr val="000000"/>
                </a:solidFill>
                <a:round/>
                <a:headEnd/>
                <a:tailEnd/>
              </a14:hiddenLine>
            </a:ext>
          </a:extLst>
        </p:spPr>
      </p:sp>
      <p:sp>
        <p:nvSpPr>
          <p:cNvPr id="24" name="Freeform 13"/>
          <p:cNvSpPr/>
          <p:nvPr/>
        </p:nvSpPr>
        <p:spPr bwMode="auto">
          <a:xfrm>
            <a:off x="747185" y="3867150"/>
            <a:ext cx="82551" cy="80963"/>
          </a:xfrm>
          <a:custGeom>
            <a:avLst/>
            <a:gdLst/>
            <a:ahLst/>
            <a:cxnLst/>
            <a:rect l="0" t="0" r="r" b="b"/>
            <a:pathLst>
              <a:path w="39" h="51">
                <a:moveTo>
                  <a:pt x="0" y="0"/>
                </a:moveTo>
                <a:lnTo>
                  <a:pt x="39" y="51"/>
                </a:lnTo>
                <a:lnTo>
                  <a:pt x="3" y="0"/>
                </a:lnTo>
                <a:lnTo>
                  <a:pt x="0" y="0"/>
                </a:lnTo>
                <a:close/>
              </a:path>
            </a:pathLst>
          </a:custGeom>
          <a:solidFill>
            <a:srgbClr val="29ABE2"/>
          </a:solidFill>
          <a:ln>
            <a:noFill/>
          </a:ln>
          <a:extLst>
            <a:ext uri="{91240B29-F687-4f45-9708-019B960494DF}">
              <a14:hiddenLine xmlns:a14="http://schemas.microsoft.com/office/drawing/2010/main" xmlns="" w="9525">
                <a:solidFill>
                  <a:srgbClr val="000000"/>
                </a:solidFill>
                <a:round/>
                <a:headEnd/>
                <a:tailEnd/>
              </a14:hiddenLine>
            </a:ext>
          </a:extLst>
        </p:spPr>
      </p:sp>
    </p:spTree>
    <p:extLst>
      <p:ext uri="{BB962C8B-B14F-4D97-AF65-F5344CB8AC3E}">
        <p14:creationId xmlns:p14="http://schemas.microsoft.com/office/powerpoint/2010/main" val="1551557612"/>
      </p:ext>
    </p:extLst>
  </p:cSld>
  <p:clrMapOvr>
    <a:masterClrMapping/>
  </p:clrMapOvr>
  <p:transition spd="med">
    <p:wipe dir="d"/>
  </p:transition>
</p:sldLayout>
</file>

<file path=ppt/slideLayouts/slideLayout2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309512" y="457201"/>
            <a:ext cx="10272889" cy="1981200"/>
          </a:xfrm>
        </p:spPr>
        <p:txBody>
          <a:bodyPr/>
          <a:lstStyle/>
          <a:p>
            <a:r>
              <a:rPr lang="en-US"/>
              <a:t>Click to edit Master title style</a:t>
            </a:r>
            <a:endParaRPr lang="en-US" dirty="0"/>
          </a:p>
        </p:txBody>
      </p:sp>
      <p:sp>
        <p:nvSpPr>
          <p:cNvPr id="3" name="Content Placeholder 2"/>
          <p:cNvSpPr>
            <a:spLocks noGrp="1"/>
          </p:cNvSpPr>
          <p:nvPr>
            <p:ph idx="1"/>
          </p:nvPr>
        </p:nvSpPr>
        <p:spPr>
          <a:xfrm>
            <a:off x="1309512" y="2667000"/>
            <a:ext cx="10272889" cy="3332816"/>
          </a:xfrm>
        </p:spPr>
        <p:txBody>
          <a:bodyPr anchor="ct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a:off x="9792440" y="6108174"/>
            <a:ext cx="1143297" cy="365125"/>
          </a:xfrm>
        </p:spPr>
        <p:txBody>
          <a:bodyPr/>
          <a:lstStyle/>
          <a:p>
            <a:pPr>
              <a:defRPr/>
            </a:pPr>
            <a:endParaRPr lang="en-US" dirty="0"/>
          </a:p>
        </p:txBody>
      </p:sp>
      <p:sp>
        <p:nvSpPr>
          <p:cNvPr id="5" name="Footer Placeholder 4"/>
          <p:cNvSpPr>
            <a:spLocks noGrp="1"/>
          </p:cNvSpPr>
          <p:nvPr>
            <p:ph type="ftr" sz="quarter" idx="11"/>
          </p:nvPr>
        </p:nvSpPr>
        <p:spPr>
          <a:xfrm>
            <a:off x="2630197" y="6108174"/>
            <a:ext cx="7086023" cy="365125"/>
          </a:xfrm>
        </p:spPr>
        <p:txBody>
          <a:bodyPr/>
          <a:lstStyle/>
          <a:p>
            <a:pPr>
              <a:defRPr/>
            </a:pPr>
            <a:endParaRPr lang="en-US" dirty="0"/>
          </a:p>
        </p:txBody>
      </p:sp>
      <p:sp>
        <p:nvSpPr>
          <p:cNvPr id="6" name="Slide Number Placeholder 5"/>
          <p:cNvSpPr>
            <a:spLocks noGrp="1"/>
          </p:cNvSpPr>
          <p:nvPr>
            <p:ph type="sldNum" sz="quarter" idx="12"/>
          </p:nvPr>
        </p:nvSpPr>
        <p:spPr>
          <a:xfrm>
            <a:off x="11011957" y="6108174"/>
            <a:ext cx="570444" cy="365125"/>
          </a:xfrm>
        </p:spPr>
        <p:txBody>
          <a:bodyPr/>
          <a:lstStyle/>
          <a:p>
            <a:pPr>
              <a:defRPr/>
            </a:pPr>
            <a:fld id="{6D97824F-26D4-4DB7-A4D6-237910D05E77}" type="slidenum">
              <a:rPr lang="en-US" smtClean="0"/>
              <a:pPr>
                <a:defRPr/>
              </a:pPr>
              <a:t>‹#›</a:t>
            </a:fld>
            <a:endParaRPr lang="en-US" dirty="0"/>
          </a:p>
        </p:txBody>
      </p:sp>
    </p:spTree>
    <p:extLst>
      <p:ext uri="{BB962C8B-B14F-4D97-AF65-F5344CB8AC3E}">
        <p14:creationId xmlns:p14="http://schemas.microsoft.com/office/powerpoint/2010/main" val="2945284254"/>
      </p:ext>
    </p:extLst>
  </p:cSld>
  <p:clrMapOvr>
    <a:masterClrMapping/>
  </p:clrMapOvr>
  <p:transition spd="med">
    <p:wipe dir="d"/>
  </p:transition>
</p:sldLayout>
</file>

<file path=ppt/slideLayouts/slideLayout2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649328" y="2666999"/>
            <a:ext cx="8933073" cy="2360071"/>
          </a:xfrm>
        </p:spPr>
        <p:txBody>
          <a:bodyPr anchor="b"/>
          <a:lstStyle>
            <a:lvl1pPr algn="r">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2649331" y="5027070"/>
            <a:ext cx="8933069" cy="860400"/>
          </a:xfrm>
        </p:spPr>
        <p:txBody>
          <a:bodyPr anchor="t">
            <a:normAutofit/>
          </a:bodyPr>
          <a:lstStyle>
            <a:lvl1pPr marL="0" indent="0" algn="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pPr>
              <a:defRPr/>
            </a:pPr>
            <a:endParaRPr lang="en-US" dirty="0"/>
          </a:p>
        </p:txBody>
      </p:sp>
      <p:sp>
        <p:nvSpPr>
          <p:cNvPr id="5" name="Footer Placeholder 4"/>
          <p:cNvSpPr>
            <a:spLocks noGrp="1"/>
          </p:cNvSpPr>
          <p:nvPr>
            <p:ph type="ftr" sz="quarter" idx="11"/>
          </p:nvPr>
        </p:nvSpPr>
        <p:spPr/>
        <p:txBody>
          <a:bodyPr/>
          <a:lstStyle/>
          <a:p>
            <a:pPr>
              <a:defRPr/>
            </a:pPr>
            <a:endParaRPr lang="en-US" dirty="0"/>
          </a:p>
        </p:txBody>
      </p:sp>
      <p:sp>
        <p:nvSpPr>
          <p:cNvPr id="6" name="Slide Number Placeholder 5"/>
          <p:cNvSpPr>
            <a:spLocks noGrp="1"/>
          </p:cNvSpPr>
          <p:nvPr>
            <p:ph type="sldNum" sz="quarter" idx="12"/>
          </p:nvPr>
        </p:nvSpPr>
        <p:spPr>
          <a:xfrm>
            <a:off x="11031090" y="6116071"/>
            <a:ext cx="551311" cy="365125"/>
          </a:xfrm>
        </p:spPr>
        <p:txBody>
          <a:bodyPr/>
          <a:lstStyle/>
          <a:p>
            <a:pPr>
              <a:defRPr/>
            </a:pPr>
            <a:fld id="{AF6FC26C-051A-4848-AD84-5C8ABB5BF135}" type="slidenum">
              <a:rPr lang="en-US" smtClean="0"/>
              <a:pPr>
                <a:defRPr/>
              </a:pPr>
              <a:t>‹#›</a:t>
            </a:fld>
            <a:endParaRPr lang="en-US" dirty="0"/>
          </a:p>
        </p:txBody>
      </p:sp>
    </p:spTree>
    <p:extLst>
      <p:ext uri="{BB962C8B-B14F-4D97-AF65-F5344CB8AC3E}">
        <p14:creationId xmlns:p14="http://schemas.microsoft.com/office/powerpoint/2010/main" val="3422541075"/>
      </p:ext>
    </p:extLst>
  </p:cSld>
  <p:clrMapOvr>
    <a:masterClrMapping/>
  </p:clrMapOvr>
  <p:transition spd="med">
    <p:wipe dir="d"/>
  </p:transition>
</p:sldLayout>
</file>

<file path=ppt/slideLayouts/slideLayout2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309512" y="685802"/>
            <a:ext cx="10272889" cy="1752599"/>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309511" y="2667000"/>
            <a:ext cx="4986528" cy="3368674"/>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595872" y="2667000"/>
            <a:ext cx="4986528" cy="3346824"/>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pPr>
              <a:defRPr/>
            </a:pPr>
            <a:endParaRPr lang="en-US" dirty="0"/>
          </a:p>
        </p:txBody>
      </p:sp>
      <p:sp>
        <p:nvSpPr>
          <p:cNvPr id="6" name="Footer Placeholder 5"/>
          <p:cNvSpPr>
            <a:spLocks noGrp="1"/>
          </p:cNvSpPr>
          <p:nvPr>
            <p:ph type="ftr" sz="quarter" idx="11"/>
          </p:nvPr>
        </p:nvSpPr>
        <p:spPr/>
        <p:txBody>
          <a:bodyPr/>
          <a:lstStyle/>
          <a:p>
            <a:pPr>
              <a:defRPr/>
            </a:pPr>
            <a:endParaRPr lang="en-US" dirty="0"/>
          </a:p>
        </p:txBody>
      </p:sp>
      <p:sp>
        <p:nvSpPr>
          <p:cNvPr id="7" name="Slide Number Placeholder 6"/>
          <p:cNvSpPr>
            <a:spLocks noGrp="1"/>
          </p:cNvSpPr>
          <p:nvPr>
            <p:ph type="sldNum" sz="quarter" idx="12"/>
          </p:nvPr>
        </p:nvSpPr>
        <p:spPr/>
        <p:txBody>
          <a:bodyPr/>
          <a:lstStyle/>
          <a:p>
            <a:pPr>
              <a:defRPr/>
            </a:pPr>
            <a:fld id="{909F41D1-E34C-42C0-B6F3-BDFA8E4BF61B}" type="slidenum">
              <a:rPr lang="en-US" smtClean="0"/>
              <a:pPr>
                <a:defRPr/>
              </a:pPr>
              <a:t>‹#›</a:t>
            </a:fld>
            <a:endParaRPr lang="en-US" dirty="0"/>
          </a:p>
        </p:txBody>
      </p:sp>
    </p:spTree>
    <p:extLst>
      <p:ext uri="{BB962C8B-B14F-4D97-AF65-F5344CB8AC3E}">
        <p14:creationId xmlns:p14="http://schemas.microsoft.com/office/powerpoint/2010/main" val="297445705"/>
      </p:ext>
    </p:extLst>
  </p:cSld>
  <p:clrMapOvr>
    <a:masterClrMapping/>
  </p:clrMapOvr>
  <p:transition spd="med">
    <p:wipe dir="d"/>
  </p:transition>
</p:sldLayout>
</file>

<file path=ppt/slideLayouts/slideLayout2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1772642" y="2658533"/>
            <a:ext cx="4608388" cy="576262"/>
          </a:xfrm>
        </p:spPr>
        <p:txBody>
          <a:bodyPr anchor="b">
            <a:noAutofit/>
          </a:bodyPr>
          <a:lstStyle>
            <a:lvl1pPr marL="0" indent="0">
              <a:buNone/>
              <a:defRPr sz="2800" b="0">
                <a:solidFill>
                  <a:schemeClr val="accent1">
                    <a:lumMod val="7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484697" y="3335337"/>
            <a:ext cx="4896331" cy="2665259"/>
          </a:xfrm>
        </p:spPr>
        <p:txBody>
          <a:bodyPr anchor="t">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882280" y="2667000"/>
            <a:ext cx="4623741" cy="576262"/>
          </a:xfrm>
        </p:spPr>
        <p:txBody>
          <a:bodyPr anchor="b">
            <a:noAutofit/>
          </a:bodyPr>
          <a:lstStyle>
            <a:lvl1pPr marL="0" indent="0">
              <a:buNone/>
              <a:defRPr sz="2800" b="0">
                <a:solidFill>
                  <a:schemeClr val="accent1">
                    <a:lumMod val="7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609688" y="3335337"/>
            <a:ext cx="4896331" cy="2665259"/>
          </a:xfrm>
        </p:spPr>
        <p:txBody>
          <a:bodyPr anchor="t">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pPr>
              <a:defRPr/>
            </a:pPr>
            <a:endParaRPr lang="en-US" dirty="0"/>
          </a:p>
        </p:txBody>
      </p:sp>
      <p:sp>
        <p:nvSpPr>
          <p:cNvPr id="8" name="Footer Placeholder 7"/>
          <p:cNvSpPr>
            <a:spLocks noGrp="1"/>
          </p:cNvSpPr>
          <p:nvPr>
            <p:ph type="ftr" sz="quarter" idx="11"/>
          </p:nvPr>
        </p:nvSpPr>
        <p:spPr/>
        <p:txBody>
          <a:bodyPr/>
          <a:lstStyle/>
          <a:p>
            <a:pPr>
              <a:defRPr/>
            </a:pPr>
            <a:endParaRPr lang="en-US" dirty="0"/>
          </a:p>
        </p:txBody>
      </p:sp>
      <p:sp>
        <p:nvSpPr>
          <p:cNvPr id="9" name="Slide Number Placeholder 8"/>
          <p:cNvSpPr>
            <a:spLocks noGrp="1"/>
          </p:cNvSpPr>
          <p:nvPr>
            <p:ph type="sldNum" sz="quarter" idx="12"/>
          </p:nvPr>
        </p:nvSpPr>
        <p:spPr/>
        <p:txBody>
          <a:bodyPr/>
          <a:lstStyle/>
          <a:p>
            <a:pPr>
              <a:defRPr/>
            </a:pPr>
            <a:fld id="{77665CC8-3E42-4FA4-9BFC-8FF9C94D8969}" type="slidenum">
              <a:rPr lang="en-US" smtClean="0"/>
              <a:pPr>
                <a:defRPr/>
              </a:pPr>
              <a:t>‹#›</a:t>
            </a:fld>
            <a:endParaRPr lang="en-US" dirty="0"/>
          </a:p>
        </p:txBody>
      </p:sp>
    </p:spTree>
    <p:extLst>
      <p:ext uri="{BB962C8B-B14F-4D97-AF65-F5344CB8AC3E}">
        <p14:creationId xmlns:p14="http://schemas.microsoft.com/office/powerpoint/2010/main" val="1578249461"/>
      </p:ext>
    </p:extLst>
  </p:cSld>
  <p:clrMapOvr>
    <a:masterClrMapping/>
  </p:clrMapOvr>
  <p:transition spd="med">
    <p:wipe dir="d"/>
  </p:transition>
</p:sldLayout>
</file>

<file path=ppt/slideLayouts/slideLayout3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pPr>
              <a:defRPr/>
            </a:pPr>
            <a:endParaRPr lang="en-US" dirty="0"/>
          </a:p>
        </p:txBody>
      </p:sp>
      <p:sp>
        <p:nvSpPr>
          <p:cNvPr id="4" name="Footer Placeholder 3"/>
          <p:cNvSpPr>
            <a:spLocks noGrp="1"/>
          </p:cNvSpPr>
          <p:nvPr>
            <p:ph type="ftr" sz="quarter" idx="11"/>
          </p:nvPr>
        </p:nvSpPr>
        <p:spPr/>
        <p:txBody>
          <a:bodyPr/>
          <a:lstStyle/>
          <a:p>
            <a:pPr>
              <a:defRPr/>
            </a:pPr>
            <a:endParaRPr lang="en-US" dirty="0"/>
          </a:p>
        </p:txBody>
      </p:sp>
      <p:sp>
        <p:nvSpPr>
          <p:cNvPr id="5" name="Slide Number Placeholder 4"/>
          <p:cNvSpPr>
            <a:spLocks noGrp="1"/>
          </p:cNvSpPr>
          <p:nvPr>
            <p:ph type="sldNum" sz="quarter" idx="12"/>
          </p:nvPr>
        </p:nvSpPr>
        <p:spPr/>
        <p:txBody>
          <a:bodyPr/>
          <a:lstStyle/>
          <a:p>
            <a:pPr>
              <a:defRPr/>
            </a:pPr>
            <a:fld id="{BF887CB2-830B-48E1-B771-737C15042E96}" type="slidenum">
              <a:rPr lang="en-US" smtClean="0"/>
              <a:pPr>
                <a:defRPr/>
              </a:pPr>
              <a:t>‹#›</a:t>
            </a:fld>
            <a:endParaRPr lang="en-US" dirty="0"/>
          </a:p>
        </p:txBody>
      </p:sp>
    </p:spTree>
    <p:extLst>
      <p:ext uri="{BB962C8B-B14F-4D97-AF65-F5344CB8AC3E}">
        <p14:creationId xmlns:p14="http://schemas.microsoft.com/office/powerpoint/2010/main" val="4245485502"/>
      </p:ext>
    </p:extLst>
  </p:cSld>
  <p:clrMapOvr>
    <a:masterClrMapping/>
  </p:clrMapOvr>
  <p:transition spd="med">
    <p:wipe dir="d"/>
  </p:transition>
</p:sldLayout>
</file>

<file path=ppt/slideLayouts/slideLayout3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endParaRPr lang="en-US" dirty="0"/>
          </a:p>
        </p:txBody>
      </p:sp>
      <p:sp>
        <p:nvSpPr>
          <p:cNvPr id="3" name="Footer Placeholder 2"/>
          <p:cNvSpPr>
            <a:spLocks noGrp="1"/>
          </p:cNvSpPr>
          <p:nvPr>
            <p:ph type="ftr" sz="quarter" idx="11"/>
          </p:nvPr>
        </p:nvSpPr>
        <p:spPr/>
        <p:txBody>
          <a:bodyPr/>
          <a:lstStyle/>
          <a:p>
            <a:pPr>
              <a:defRPr/>
            </a:pPr>
            <a:endParaRPr lang="en-US" dirty="0"/>
          </a:p>
        </p:txBody>
      </p:sp>
      <p:sp>
        <p:nvSpPr>
          <p:cNvPr id="4" name="Slide Number Placeholder 3"/>
          <p:cNvSpPr>
            <a:spLocks noGrp="1"/>
          </p:cNvSpPr>
          <p:nvPr>
            <p:ph type="sldNum" sz="quarter" idx="12"/>
          </p:nvPr>
        </p:nvSpPr>
        <p:spPr/>
        <p:txBody>
          <a:bodyPr/>
          <a:lstStyle/>
          <a:p>
            <a:pPr>
              <a:defRPr/>
            </a:pPr>
            <a:fld id="{A7CA6DC8-FF01-40C1-8DD5-B453977F1B82}" type="slidenum">
              <a:rPr lang="en-US" smtClean="0"/>
              <a:pPr>
                <a:defRPr/>
              </a:pPr>
              <a:t>‹#›</a:t>
            </a:fld>
            <a:endParaRPr lang="en-US" dirty="0"/>
          </a:p>
        </p:txBody>
      </p:sp>
    </p:spTree>
    <p:extLst>
      <p:ext uri="{BB962C8B-B14F-4D97-AF65-F5344CB8AC3E}">
        <p14:creationId xmlns:p14="http://schemas.microsoft.com/office/powerpoint/2010/main" val="2271852646"/>
      </p:ext>
    </p:extLst>
  </p:cSld>
  <p:clrMapOvr>
    <a:masterClrMapping/>
  </p:clrMapOvr>
  <p:transition spd="med">
    <p:wipe dir="d"/>
  </p:transition>
</p:sldLayout>
</file>

<file path=ppt/slideLayouts/slideLayout3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84699" y="1600200"/>
            <a:ext cx="3550045" cy="1371600"/>
          </a:xfrm>
        </p:spPr>
        <p:txBody>
          <a:bodyPr anchor="b">
            <a:normAutofit/>
          </a:bodyPr>
          <a:lstStyle>
            <a:lvl1pPr algn="ctr">
              <a:defRPr sz="2400" b="0"/>
            </a:lvl1pPr>
          </a:lstStyle>
          <a:p>
            <a:r>
              <a:rPr lang="en-US"/>
              <a:t>Click to edit Master title style</a:t>
            </a:r>
            <a:endParaRPr lang="en-US" dirty="0"/>
          </a:p>
        </p:txBody>
      </p:sp>
      <p:sp>
        <p:nvSpPr>
          <p:cNvPr id="3" name="Content Placeholder 2"/>
          <p:cNvSpPr>
            <a:spLocks noGrp="1"/>
          </p:cNvSpPr>
          <p:nvPr>
            <p:ph idx="1"/>
          </p:nvPr>
        </p:nvSpPr>
        <p:spPr>
          <a:xfrm>
            <a:off x="5263404" y="685801"/>
            <a:ext cx="6242616" cy="5105401"/>
          </a:xfrm>
        </p:spPr>
        <p:txBody>
          <a:bodyPr anchor="ctr">
            <a:normAutofit/>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484699" y="2971800"/>
            <a:ext cx="3550045" cy="18288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pPr>
              <a:defRPr/>
            </a:pPr>
            <a:endParaRPr lang="en-US" dirty="0"/>
          </a:p>
        </p:txBody>
      </p:sp>
      <p:sp>
        <p:nvSpPr>
          <p:cNvPr id="6" name="Footer Placeholder 5"/>
          <p:cNvSpPr>
            <a:spLocks noGrp="1"/>
          </p:cNvSpPr>
          <p:nvPr>
            <p:ph type="ftr" sz="quarter" idx="11"/>
          </p:nvPr>
        </p:nvSpPr>
        <p:spPr/>
        <p:txBody>
          <a:bodyPr/>
          <a:lstStyle/>
          <a:p>
            <a:pPr>
              <a:defRPr/>
            </a:pPr>
            <a:endParaRPr lang="en-US" dirty="0"/>
          </a:p>
        </p:txBody>
      </p:sp>
      <p:sp>
        <p:nvSpPr>
          <p:cNvPr id="7" name="Slide Number Placeholder 6"/>
          <p:cNvSpPr>
            <a:spLocks noGrp="1"/>
          </p:cNvSpPr>
          <p:nvPr>
            <p:ph type="sldNum" sz="quarter" idx="12"/>
          </p:nvPr>
        </p:nvSpPr>
        <p:spPr/>
        <p:txBody>
          <a:bodyPr/>
          <a:lstStyle/>
          <a:p>
            <a:pPr>
              <a:defRPr/>
            </a:pPr>
            <a:fld id="{10D9ED8D-D623-45B3-B176-599A2AFACFDC}" type="slidenum">
              <a:rPr lang="en-US" smtClean="0"/>
              <a:pPr>
                <a:defRPr/>
              </a:pPr>
              <a:t>‹#›</a:t>
            </a:fld>
            <a:endParaRPr lang="en-US" dirty="0"/>
          </a:p>
        </p:txBody>
      </p:sp>
    </p:spTree>
    <p:extLst>
      <p:ext uri="{BB962C8B-B14F-4D97-AF65-F5344CB8AC3E}">
        <p14:creationId xmlns:p14="http://schemas.microsoft.com/office/powerpoint/2010/main" val="4291530085"/>
      </p:ext>
    </p:extLst>
  </p:cSld>
  <p:clrMapOvr>
    <a:masterClrMapping/>
  </p:clrMapOvr>
  <p:transition spd="med">
    <p:wipe dir="d"/>
  </p:transition>
</p:sldLayout>
</file>

<file path=ppt/slideLayouts/slideLayout3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83110" y="1752599"/>
            <a:ext cx="5427572" cy="1371600"/>
          </a:xfrm>
        </p:spPr>
        <p:txBody>
          <a:bodyPr anchor="b">
            <a:normAutofit/>
          </a:bodyPr>
          <a:lstStyle>
            <a:lvl1pPr algn="ctr">
              <a:defRPr sz="2800" b="0"/>
            </a:lvl1pPr>
          </a:lstStyle>
          <a:p>
            <a:r>
              <a:rPr lang="en-US"/>
              <a:t>Click to edit Master title style</a:t>
            </a:r>
            <a:endParaRPr lang="en-US" dirty="0"/>
          </a:p>
        </p:txBody>
      </p:sp>
      <p:sp>
        <p:nvSpPr>
          <p:cNvPr id="14" name="Picture Placeholder 2"/>
          <p:cNvSpPr>
            <a:spLocks noGrp="1" noChangeAspect="1"/>
          </p:cNvSpPr>
          <p:nvPr>
            <p:ph type="pic" idx="1"/>
          </p:nvPr>
        </p:nvSpPr>
        <p:spPr>
          <a:xfrm>
            <a:off x="7596661" y="914400"/>
            <a:ext cx="3281828" cy="4572000"/>
          </a:xfrm>
          <a:prstGeom prst="roundRect">
            <a:avLst>
              <a:gd name="adj" fmla="val 4280"/>
            </a:avLst>
          </a:prstGeom>
          <a:ln w="38100">
            <a:gradFill flip="none" rotWithShape="1">
              <a:gsLst>
                <a:gs pos="0">
                  <a:schemeClr val="bg2"/>
                </a:gs>
                <a:gs pos="100000">
                  <a:schemeClr val="bg2">
                    <a:lumMod val="75000"/>
                  </a:schemeClr>
                </a:gs>
              </a:gsLst>
              <a:lin ang="5400000" scaled="0"/>
              <a:tileRect/>
            </a:gradFill>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483110" y="3124199"/>
            <a:ext cx="5427572" cy="1828800"/>
          </a:xfrm>
        </p:spPr>
        <p:txBody>
          <a:bodyPr>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pPr>
              <a:defRPr/>
            </a:pPr>
            <a:endParaRPr lang="en-US" dirty="0"/>
          </a:p>
        </p:txBody>
      </p:sp>
      <p:sp>
        <p:nvSpPr>
          <p:cNvPr id="6" name="Footer Placeholder 5"/>
          <p:cNvSpPr>
            <a:spLocks noGrp="1"/>
          </p:cNvSpPr>
          <p:nvPr>
            <p:ph type="ftr" sz="quarter" idx="11"/>
          </p:nvPr>
        </p:nvSpPr>
        <p:spPr/>
        <p:txBody>
          <a:bodyPr/>
          <a:lstStyle/>
          <a:p>
            <a:pPr>
              <a:defRPr/>
            </a:pPr>
            <a:endParaRPr lang="en-US" dirty="0"/>
          </a:p>
        </p:txBody>
      </p:sp>
      <p:sp>
        <p:nvSpPr>
          <p:cNvPr id="7" name="Slide Number Placeholder 6"/>
          <p:cNvSpPr>
            <a:spLocks noGrp="1"/>
          </p:cNvSpPr>
          <p:nvPr>
            <p:ph type="sldNum" sz="quarter" idx="12"/>
          </p:nvPr>
        </p:nvSpPr>
        <p:spPr/>
        <p:txBody>
          <a:bodyPr/>
          <a:lstStyle/>
          <a:p>
            <a:pPr>
              <a:defRPr/>
            </a:pPr>
            <a:fld id="{140B8104-B11B-46EA-BF72-4BB9404AD502}" type="slidenum">
              <a:rPr lang="en-US" smtClean="0"/>
              <a:pPr>
                <a:defRPr/>
              </a:pPr>
              <a:t>‹#›</a:t>
            </a:fld>
            <a:endParaRPr lang="en-US" dirty="0"/>
          </a:p>
        </p:txBody>
      </p:sp>
    </p:spTree>
    <p:extLst>
      <p:ext uri="{BB962C8B-B14F-4D97-AF65-F5344CB8AC3E}">
        <p14:creationId xmlns:p14="http://schemas.microsoft.com/office/powerpoint/2010/main" val="494585357"/>
      </p:ext>
    </p:extLst>
  </p:cSld>
  <p:clrMapOvr>
    <a:masterClrMapping/>
  </p:clrMapOvr>
  <p:transition spd="med">
    <p:wipe dir="d"/>
  </p:transition>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84698" y="4732865"/>
            <a:ext cx="10021321" cy="566738"/>
          </a:xfrm>
        </p:spPr>
        <p:txBody>
          <a:bodyPr anchor="b">
            <a:normAutofit/>
          </a:bodyPr>
          <a:lstStyle>
            <a:lvl1pPr algn="ctr">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2386634" y="932112"/>
            <a:ext cx="8228087" cy="3164976"/>
          </a:xfrm>
          <a:prstGeom prst="roundRect">
            <a:avLst>
              <a:gd name="adj" fmla="val 4380"/>
            </a:avLst>
          </a:prstGeom>
          <a:ln w="38100">
            <a:gradFill flip="none" rotWithShape="1">
              <a:gsLst>
                <a:gs pos="0">
                  <a:schemeClr val="bg2"/>
                </a:gs>
                <a:gs pos="100000">
                  <a:schemeClr val="bg2">
                    <a:lumMod val="75000"/>
                  </a:schemeClr>
                </a:gs>
              </a:gsLst>
              <a:lin ang="5400000" scaled="0"/>
              <a:tileRect/>
            </a:gradFill>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484698" y="5299603"/>
            <a:ext cx="10021321" cy="493712"/>
          </a:xfrm>
        </p:spPr>
        <p:txBody>
          <a:bodyPr>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pPr>
              <a:defRPr/>
            </a:pPr>
            <a:endParaRPr lang="en-US" dirty="0"/>
          </a:p>
        </p:txBody>
      </p:sp>
      <p:sp>
        <p:nvSpPr>
          <p:cNvPr id="6" name="Footer Placeholder 5"/>
          <p:cNvSpPr>
            <a:spLocks noGrp="1"/>
          </p:cNvSpPr>
          <p:nvPr>
            <p:ph type="ftr" sz="quarter" idx="11"/>
          </p:nvPr>
        </p:nvSpPr>
        <p:spPr/>
        <p:txBody>
          <a:bodyPr/>
          <a:lstStyle/>
          <a:p>
            <a:pPr>
              <a:defRPr/>
            </a:pPr>
            <a:endParaRPr lang="en-US" dirty="0"/>
          </a:p>
        </p:txBody>
      </p:sp>
      <p:sp>
        <p:nvSpPr>
          <p:cNvPr id="7" name="Slide Number Placeholder 6"/>
          <p:cNvSpPr>
            <a:spLocks noGrp="1"/>
          </p:cNvSpPr>
          <p:nvPr>
            <p:ph type="sldNum" sz="quarter" idx="12"/>
          </p:nvPr>
        </p:nvSpPr>
        <p:spPr/>
        <p:txBody>
          <a:bodyPr/>
          <a:lstStyle/>
          <a:p>
            <a:pPr>
              <a:defRPr/>
            </a:pPr>
            <a:fld id="{E1B20EDB-EF10-42AD-9A8A-37E03044B0CF}" type="slidenum">
              <a:rPr lang="en-US" smtClean="0"/>
              <a:pPr>
                <a:defRPr/>
              </a:pPr>
              <a:t>‹#›</a:t>
            </a:fld>
            <a:endParaRPr lang="en-US" dirty="0"/>
          </a:p>
        </p:txBody>
      </p:sp>
    </p:spTree>
    <p:extLst>
      <p:ext uri="{BB962C8B-B14F-4D97-AF65-F5344CB8AC3E}">
        <p14:creationId xmlns:p14="http://schemas.microsoft.com/office/powerpoint/2010/main" val="2964055214"/>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484700" y="685800"/>
            <a:ext cx="10021321" cy="3048000"/>
          </a:xfrm>
        </p:spPr>
        <p:txBody>
          <a:bodyPr anchor="ctr">
            <a:normAutofit/>
          </a:bodyPr>
          <a:lstStyle>
            <a:lvl1pPr algn="ctr">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484699" y="4343400"/>
            <a:ext cx="10021323" cy="1447800"/>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pPr>
              <a:defRPr/>
            </a:pPr>
            <a:endParaRPr lang="en-US" dirty="0"/>
          </a:p>
        </p:txBody>
      </p:sp>
      <p:sp>
        <p:nvSpPr>
          <p:cNvPr id="5" name="Footer Placeholder 4"/>
          <p:cNvSpPr>
            <a:spLocks noGrp="1"/>
          </p:cNvSpPr>
          <p:nvPr>
            <p:ph type="ftr" sz="quarter" idx="11"/>
          </p:nvPr>
        </p:nvSpPr>
        <p:spPr/>
        <p:txBody>
          <a:bodyPr/>
          <a:lstStyle/>
          <a:p>
            <a:pPr>
              <a:defRPr/>
            </a:pPr>
            <a:endParaRPr lang="en-US" dirty="0"/>
          </a:p>
        </p:txBody>
      </p:sp>
      <p:sp>
        <p:nvSpPr>
          <p:cNvPr id="6" name="Slide Number Placeholder 5"/>
          <p:cNvSpPr>
            <a:spLocks noGrp="1"/>
          </p:cNvSpPr>
          <p:nvPr>
            <p:ph type="sldNum" sz="quarter" idx="12"/>
          </p:nvPr>
        </p:nvSpPr>
        <p:spPr/>
        <p:txBody>
          <a:bodyPr/>
          <a:lstStyle/>
          <a:p>
            <a:pPr>
              <a:defRPr/>
            </a:pPr>
            <a:fld id="{E1B20EDB-EF10-42AD-9A8A-37E03044B0CF}" type="slidenum">
              <a:rPr lang="en-US" smtClean="0"/>
              <a:pPr>
                <a:defRPr/>
              </a:pPr>
              <a:t>‹#›</a:t>
            </a:fld>
            <a:endParaRPr lang="en-US" dirty="0"/>
          </a:p>
        </p:txBody>
      </p:sp>
    </p:spTree>
    <p:extLst>
      <p:ext uri="{BB962C8B-B14F-4D97-AF65-F5344CB8AC3E}">
        <p14:creationId xmlns:p14="http://schemas.microsoft.com/office/powerpoint/2010/main" val="2450132762"/>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14" name="TextBox 13"/>
          <p:cNvSpPr txBox="1"/>
          <p:nvPr/>
        </p:nvSpPr>
        <p:spPr>
          <a:xfrm>
            <a:off x="1292562" y="863023"/>
            <a:ext cx="609759"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tx1"/>
                </a:solidFill>
                <a:effectLst/>
              </a:rPr>
              <a:t>“</a:t>
            </a:r>
          </a:p>
        </p:txBody>
      </p:sp>
      <p:sp>
        <p:nvSpPr>
          <p:cNvPr id="15" name="TextBox 14"/>
          <p:cNvSpPr txBox="1"/>
          <p:nvPr/>
        </p:nvSpPr>
        <p:spPr>
          <a:xfrm>
            <a:off x="10896263" y="2819399"/>
            <a:ext cx="609759"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
        <p:nvSpPr>
          <p:cNvPr id="2" name="Title 1"/>
          <p:cNvSpPr>
            <a:spLocks noGrp="1"/>
          </p:cNvSpPr>
          <p:nvPr>
            <p:ph type="title"/>
          </p:nvPr>
        </p:nvSpPr>
        <p:spPr>
          <a:xfrm>
            <a:off x="1902322" y="685801"/>
            <a:ext cx="9298820" cy="2743199"/>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2130980" y="3428999"/>
            <a:ext cx="8841504" cy="381000"/>
          </a:xfrm>
        </p:spPr>
        <p:txBody>
          <a:bodyPr anchor="ctr">
            <a:normAutofit/>
          </a:bodyPr>
          <a:lstStyle>
            <a:lvl1pPr marL="0" indent="0">
              <a:buFontTx/>
              <a:buNone/>
              <a:defRPr sz="1800"/>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1484698" y="4343400"/>
            <a:ext cx="10021321" cy="1447800"/>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pPr>
              <a:defRPr/>
            </a:pPr>
            <a:endParaRPr lang="en-US" dirty="0"/>
          </a:p>
        </p:txBody>
      </p:sp>
      <p:sp>
        <p:nvSpPr>
          <p:cNvPr id="5" name="Footer Placeholder 4"/>
          <p:cNvSpPr>
            <a:spLocks noGrp="1"/>
          </p:cNvSpPr>
          <p:nvPr>
            <p:ph type="ftr" sz="quarter" idx="11"/>
          </p:nvPr>
        </p:nvSpPr>
        <p:spPr/>
        <p:txBody>
          <a:bodyPr/>
          <a:lstStyle/>
          <a:p>
            <a:pPr>
              <a:defRPr/>
            </a:pPr>
            <a:endParaRPr lang="en-US" dirty="0"/>
          </a:p>
        </p:txBody>
      </p:sp>
      <p:sp>
        <p:nvSpPr>
          <p:cNvPr id="6" name="Slide Number Placeholder 5"/>
          <p:cNvSpPr>
            <a:spLocks noGrp="1"/>
          </p:cNvSpPr>
          <p:nvPr>
            <p:ph type="sldNum" sz="quarter" idx="12"/>
          </p:nvPr>
        </p:nvSpPr>
        <p:spPr/>
        <p:txBody>
          <a:bodyPr/>
          <a:lstStyle/>
          <a:p>
            <a:pPr>
              <a:defRPr/>
            </a:pPr>
            <a:fld id="{E1B20EDB-EF10-42AD-9A8A-37E03044B0CF}" type="slidenum">
              <a:rPr lang="en-US" smtClean="0"/>
              <a:pPr>
                <a:defRPr/>
              </a:pPr>
              <a:t>‹#›</a:t>
            </a:fld>
            <a:endParaRPr lang="en-US" dirty="0"/>
          </a:p>
        </p:txBody>
      </p:sp>
    </p:spTree>
    <p:extLst>
      <p:ext uri="{BB962C8B-B14F-4D97-AF65-F5344CB8AC3E}">
        <p14:creationId xmlns:p14="http://schemas.microsoft.com/office/powerpoint/2010/main" val="691091573"/>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484701" y="3308581"/>
            <a:ext cx="10021319" cy="1468800"/>
          </a:xfrm>
        </p:spPr>
        <p:txBody>
          <a:bodyPr anchor="b">
            <a:normAutofit/>
          </a:bodyPr>
          <a:lstStyle>
            <a:lvl1pPr algn="r">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484699" y="4777381"/>
            <a:ext cx="10021320" cy="860400"/>
          </a:xfrm>
        </p:spPr>
        <p:txBody>
          <a:bodyPr anchor="t">
            <a:normAutofit/>
          </a:bodyPr>
          <a:lstStyle>
            <a:lvl1pPr marL="0" indent="0" algn="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pPr>
              <a:defRPr/>
            </a:pPr>
            <a:endParaRPr lang="en-US" dirty="0"/>
          </a:p>
        </p:txBody>
      </p:sp>
      <p:sp>
        <p:nvSpPr>
          <p:cNvPr id="5" name="Footer Placeholder 4"/>
          <p:cNvSpPr>
            <a:spLocks noGrp="1"/>
          </p:cNvSpPr>
          <p:nvPr>
            <p:ph type="ftr" sz="quarter" idx="11"/>
          </p:nvPr>
        </p:nvSpPr>
        <p:spPr/>
        <p:txBody>
          <a:bodyPr/>
          <a:lstStyle/>
          <a:p>
            <a:pPr>
              <a:defRPr/>
            </a:pPr>
            <a:endParaRPr lang="en-US" dirty="0"/>
          </a:p>
        </p:txBody>
      </p:sp>
      <p:sp>
        <p:nvSpPr>
          <p:cNvPr id="6" name="Slide Number Placeholder 5"/>
          <p:cNvSpPr>
            <a:spLocks noGrp="1"/>
          </p:cNvSpPr>
          <p:nvPr>
            <p:ph type="sldNum" sz="quarter" idx="12"/>
          </p:nvPr>
        </p:nvSpPr>
        <p:spPr/>
        <p:txBody>
          <a:bodyPr/>
          <a:lstStyle/>
          <a:p>
            <a:pPr>
              <a:defRPr/>
            </a:pPr>
            <a:fld id="{E1B20EDB-EF10-42AD-9A8A-37E03044B0CF}" type="slidenum">
              <a:rPr lang="en-US" smtClean="0"/>
              <a:pPr>
                <a:defRPr/>
              </a:pPr>
              <a:t>‹#›</a:t>
            </a:fld>
            <a:endParaRPr lang="en-US" dirty="0"/>
          </a:p>
        </p:txBody>
      </p:sp>
    </p:spTree>
    <p:extLst>
      <p:ext uri="{BB962C8B-B14F-4D97-AF65-F5344CB8AC3E}">
        <p14:creationId xmlns:p14="http://schemas.microsoft.com/office/powerpoint/2010/main" val="3148897771"/>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14" name="TextBox 13"/>
          <p:cNvSpPr txBox="1"/>
          <p:nvPr/>
        </p:nvSpPr>
        <p:spPr>
          <a:xfrm>
            <a:off x="1292562" y="863023"/>
            <a:ext cx="609759"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tx1"/>
                </a:solidFill>
                <a:effectLst/>
              </a:rPr>
              <a:t>“</a:t>
            </a:r>
          </a:p>
        </p:txBody>
      </p:sp>
      <p:sp>
        <p:nvSpPr>
          <p:cNvPr id="15" name="TextBox 14"/>
          <p:cNvSpPr txBox="1"/>
          <p:nvPr/>
        </p:nvSpPr>
        <p:spPr>
          <a:xfrm>
            <a:off x="10896263" y="2819399"/>
            <a:ext cx="609759"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
        <p:nvSpPr>
          <p:cNvPr id="2" name="Title 1"/>
          <p:cNvSpPr>
            <a:spLocks noGrp="1"/>
          </p:cNvSpPr>
          <p:nvPr>
            <p:ph type="title"/>
          </p:nvPr>
        </p:nvSpPr>
        <p:spPr>
          <a:xfrm>
            <a:off x="1902322" y="685801"/>
            <a:ext cx="9298820" cy="2743199"/>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484700" y="3886200"/>
            <a:ext cx="10021320" cy="889000"/>
          </a:xfrm>
        </p:spPr>
        <p:txBody>
          <a:bodyPr vert="horz" lIns="91440" tIns="45720" rIns="91440" bIns="45720" rtlCol="0" anchor="b">
            <a:normAutofit/>
          </a:bodyPr>
          <a:lstStyle>
            <a:lvl1pPr algn="r">
              <a:buNone/>
              <a:defRPr lang="en-US" sz="2400" b="0" cap="none" dirty="0">
                <a:ln w="3175" cmpd="sng">
                  <a:noFill/>
                </a:ln>
                <a:solidFill>
                  <a:schemeClr val="tx1"/>
                </a:solidFill>
                <a:effectLst/>
              </a:defRPr>
            </a:lvl1pPr>
          </a:lstStyle>
          <a:p>
            <a:pPr marL="0" lvl="0">
              <a:spcBef>
                <a:spcPct val="0"/>
              </a:spcBef>
              <a:buNone/>
            </a:pPr>
            <a:r>
              <a:rPr lang="en-US"/>
              <a:t>Edit Master text styles</a:t>
            </a:r>
          </a:p>
        </p:txBody>
      </p:sp>
      <p:sp>
        <p:nvSpPr>
          <p:cNvPr id="3" name="Text Placeholder 2"/>
          <p:cNvSpPr>
            <a:spLocks noGrp="1"/>
          </p:cNvSpPr>
          <p:nvPr>
            <p:ph type="body" idx="1"/>
          </p:nvPr>
        </p:nvSpPr>
        <p:spPr>
          <a:xfrm>
            <a:off x="1484699" y="4775200"/>
            <a:ext cx="10021320" cy="1016000"/>
          </a:xfrm>
        </p:spPr>
        <p:txBody>
          <a:bodyPr anchor="t">
            <a:normAutofit/>
          </a:bodyPr>
          <a:lstStyle>
            <a:lvl1pPr marL="0" indent="0" algn="r">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pPr>
              <a:defRPr/>
            </a:pPr>
            <a:endParaRPr lang="en-US" dirty="0"/>
          </a:p>
        </p:txBody>
      </p:sp>
      <p:sp>
        <p:nvSpPr>
          <p:cNvPr id="5" name="Footer Placeholder 4"/>
          <p:cNvSpPr>
            <a:spLocks noGrp="1"/>
          </p:cNvSpPr>
          <p:nvPr>
            <p:ph type="ftr" sz="quarter" idx="11"/>
          </p:nvPr>
        </p:nvSpPr>
        <p:spPr/>
        <p:txBody>
          <a:bodyPr/>
          <a:lstStyle/>
          <a:p>
            <a:pPr>
              <a:defRPr/>
            </a:pPr>
            <a:endParaRPr lang="en-US" dirty="0"/>
          </a:p>
        </p:txBody>
      </p:sp>
      <p:sp>
        <p:nvSpPr>
          <p:cNvPr id="6" name="Slide Number Placeholder 5"/>
          <p:cNvSpPr>
            <a:spLocks noGrp="1"/>
          </p:cNvSpPr>
          <p:nvPr>
            <p:ph type="sldNum" sz="quarter" idx="12"/>
          </p:nvPr>
        </p:nvSpPr>
        <p:spPr/>
        <p:txBody>
          <a:bodyPr/>
          <a:lstStyle/>
          <a:p>
            <a:pPr>
              <a:defRPr/>
            </a:pPr>
            <a:fld id="{E1B20EDB-EF10-42AD-9A8A-37E03044B0CF}" type="slidenum">
              <a:rPr lang="en-US" smtClean="0"/>
              <a:pPr>
                <a:defRPr/>
              </a:pPr>
              <a:t>‹#›</a:t>
            </a:fld>
            <a:endParaRPr lang="en-US" dirty="0"/>
          </a:p>
        </p:txBody>
      </p:sp>
    </p:spTree>
    <p:extLst>
      <p:ext uri="{BB962C8B-B14F-4D97-AF65-F5344CB8AC3E}">
        <p14:creationId xmlns:p14="http://schemas.microsoft.com/office/powerpoint/2010/main" val="1939086111"/>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1484701" y="685802"/>
            <a:ext cx="10021321" cy="2727325"/>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10" name="Text Placeholder 9"/>
          <p:cNvSpPr>
            <a:spLocks noGrp="1"/>
          </p:cNvSpPr>
          <p:nvPr>
            <p:ph type="body" sz="quarter" idx="13"/>
          </p:nvPr>
        </p:nvSpPr>
        <p:spPr>
          <a:xfrm>
            <a:off x="1484699" y="3505200"/>
            <a:ext cx="10021323" cy="838200"/>
          </a:xfrm>
        </p:spPr>
        <p:txBody>
          <a:bodyPr vert="horz" lIns="91440" tIns="45720" rIns="91440" bIns="45720" rtlCol="0" anchor="b">
            <a:normAutofit/>
          </a:bodyPr>
          <a:lstStyle>
            <a:lvl1pPr>
              <a:buNone/>
              <a:defRPr lang="en-US" sz="2800" b="0" cap="none" dirty="0">
                <a:ln w="3175" cmpd="sng">
                  <a:noFill/>
                </a:ln>
                <a:solidFill>
                  <a:schemeClr val="tx1"/>
                </a:solidFill>
                <a:effectLst/>
              </a:defRPr>
            </a:lvl1pPr>
          </a:lstStyle>
          <a:p>
            <a:pPr marL="0" lvl="0">
              <a:spcBef>
                <a:spcPct val="0"/>
              </a:spcBef>
              <a:buNone/>
            </a:pPr>
            <a:r>
              <a:rPr lang="en-US"/>
              <a:t>Edit Master text styles</a:t>
            </a:r>
          </a:p>
        </p:txBody>
      </p:sp>
      <p:sp>
        <p:nvSpPr>
          <p:cNvPr id="3" name="Text Placeholder 2"/>
          <p:cNvSpPr>
            <a:spLocks noGrp="1"/>
          </p:cNvSpPr>
          <p:nvPr>
            <p:ph type="body" idx="1"/>
          </p:nvPr>
        </p:nvSpPr>
        <p:spPr>
          <a:xfrm>
            <a:off x="1484699" y="4343400"/>
            <a:ext cx="10021323" cy="1447800"/>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pPr>
              <a:defRPr/>
            </a:pPr>
            <a:endParaRPr lang="en-US" dirty="0"/>
          </a:p>
        </p:txBody>
      </p:sp>
      <p:sp>
        <p:nvSpPr>
          <p:cNvPr id="5" name="Footer Placeholder 4"/>
          <p:cNvSpPr>
            <a:spLocks noGrp="1"/>
          </p:cNvSpPr>
          <p:nvPr>
            <p:ph type="ftr" sz="quarter" idx="11"/>
          </p:nvPr>
        </p:nvSpPr>
        <p:spPr/>
        <p:txBody>
          <a:bodyPr/>
          <a:lstStyle/>
          <a:p>
            <a:pPr>
              <a:defRPr/>
            </a:pPr>
            <a:endParaRPr lang="en-US" dirty="0"/>
          </a:p>
        </p:txBody>
      </p:sp>
      <p:sp>
        <p:nvSpPr>
          <p:cNvPr id="6" name="Slide Number Placeholder 5"/>
          <p:cNvSpPr>
            <a:spLocks noGrp="1"/>
          </p:cNvSpPr>
          <p:nvPr>
            <p:ph type="sldNum" sz="quarter" idx="12"/>
          </p:nvPr>
        </p:nvSpPr>
        <p:spPr/>
        <p:txBody>
          <a:bodyPr/>
          <a:lstStyle/>
          <a:p>
            <a:pPr>
              <a:defRPr/>
            </a:pPr>
            <a:fld id="{E1B20EDB-EF10-42AD-9A8A-37E03044B0CF}" type="slidenum">
              <a:rPr lang="en-US" smtClean="0"/>
              <a:pPr>
                <a:defRPr/>
              </a:pPr>
              <a:t>‹#›</a:t>
            </a:fld>
            <a:endParaRPr lang="en-US" dirty="0"/>
          </a:p>
        </p:txBody>
      </p:sp>
    </p:spTree>
    <p:extLst>
      <p:ext uri="{BB962C8B-B14F-4D97-AF65-F5344CB8AC3E}">
        <p14:creationId xmlns:p14="http://schemas.microsoft.com/office/powerpoint/2010/main" val="2752186623"/>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pPr>
              <a:defRPr/>
            </a:pPr>
            <a:endParaRPr lang="en-US" dirty="0"/>
          </a:p>
        </p:txBody>
      </p:sp>
      <p:sp>
        <p:nvSpPr>
          <p:cNvPr id="5" name="Footer Placeholder 4"/>
          <p:cNvSpPr>
            <a:spLocks noGrp="1"/>
          </p:cNvSpPr>
          <p:nvPr>
            <p:ph type="ftr" sz="quarter" idx="11"/>
          </p:nvPr>
        </p:nvSpPr>
        <p:spPr/>
        <p:txBody>
          <a:bodyPr/>
          <a:lstStyle/>
          <a:p>
            <a:pPr>
              <a:defRPr/>
            </a:pPr>
            <a:endParaRPr lang="en-US" dirty="0"/>
          </a:p>
        </p:txBody>
      </p:sp>
      <p:sp>
        <p:nvSpPr>
          <p:cNvPr id="6" name="Slide Number Placeholder 5"/>
          <p:cNvSpPr>
            <a:spLocks noGrp="1"/>
          </p:cNvSpPr>
          <p:nvPr>
            <p:ph type="sldNum" sz="quarter" idx="12"/>
          </p:nvPr>
        </p:nvSpPr>
        <p:spPr/>
        <p:txBody>
          <a:bodyPr/>
          <a:lstStyle/>
          <a:p>
            <a:pPr>
              <a:defRPr/>
            </a:pPr>
            <a:fld id="{890577DB-8AB9-444B-BEE3-5F7AEB4E47B9}" type="slidenum">
              <a:rPr lang="en-US" smtClean="0"/>
              <a:pPr>
                <a:defRPr/>
              </a:pPr>
              <a:t>‹#›</a:t>
            </a:fld>
            <a:endParaRPr lang="en-US" dirty="0"/>
          </a:p>
        </p:txBody>
      </p:sp>
    </p:spTree>
    <p:extLst>
      <p:ext uri="{BB962C8B-B14F-4D97-AF65-F5344CB8AC3E}">
        <p14:creationId xmlns:p14="http://schemas.microsoft.com/office/powerpoint/2010/main" val="2407629313"/>
      </p:ext>
    </p:extLst>
  </p:cSld>
  <p:clrMapOvr>
    <a:masterClrMapping/>
  </p:clrMapOvr>
  <p:transition spd="med">
    <p:wipe dir="d"/>
  </p:transition>
</p:sldLayout>
</file>

<file path=ppt/slideLayouts/slideLayout4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9735191" y="685800"/>
            <a:ext cx="1770831" cy="5105400"/>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1484699" y="685800"/>
            <a:ext cx="8021831" cy="5105400"/>
          </a:xfrm>
        </p:spPr>
        <p:txBody>
          <a:bodyPr vert="eaVert" ancho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pPr>
              <a:defRPr/>
            </a:pPr>
            <a:endParaRPr lang="en-US" dirty="0"/>
          </a:p>
        </p:txBody>
      </p:sp>
      <p:sp>
        <p:nvSpPr>
          <p:cNvPr id="5" name="Footer Placeholder 4"/>
          <p:cNvSpPr>
            <a:spLocks noGrp="1"/>
          </p:cNvSpPr>
          <p:nvPr>
            <p:ph type="ftr" sz="quarter" idx="11"/>
          </p:nvPr>
        </p:nvSpPr>
        <p:spPr/>
        <p:txBody>
          <a:bodyPr/>
          <a:lstStyle/>
          <a:p>
            <a:pPr>
              <a:defRPr/>
            </a:pPr>
            <a:endParaRPr lang="en-US" dirty="0"/>
          </a:p>
        </p:txBody>
      </p:sp>
      <p:sp>
        <p:nvSpPr>
          <p:cNvPr id="6" name="Slide Number Placeholder 5"/>
          <p:cNvSpPr>
            <a:spLocks noGrp="1"/>
          </p:cNvSpPr>
          <p:nvPr>
            <p:ph type="sldNum" sz="quarter" idx="12"/>
          </p:nvPr>
        </p:nvSpPr>
        <p:spPr/>
        <p:txBody>
          <a:bodyPr/>
          <a:lstStyle/>
          <a:p>
            <a:pPr>
              <a:defRPr/>
            </a:pPr>
            <a:fld id="{A9FC422B-7546-4A03-870F-1C69234CA26A}" type="slidenum">
              <a:rPr lang="en-US" smtClean="0"/>
              <a:pPr>
                <a:defRPr/>
              </a:pPr>
              <a:t>‹#›</a:t>
            </a:fld>
            <a:endParaRPr lang="en-US" dirty="0"/>
          </a:p>
        </p:txBody>
      </p:sp>
    </p:spTree>
    <p:extLst>
      <p:ext uri="{BB962C8B-B14F-4D97-AF65-F5344CB8AC3E}">
        <p14:creationId xmlns:p14="http://schemas.microsoft.com/office/powerpoint/2010/main" val="3823283649"/>
      </p:ext>
    </p:extLst>
  </p:cSld>
  <p:clrMapOvr>
    <a:masterClrMapping/>
  </p:clrMapOvr>
  <p:transition spd="med">
    <p:wipe dir="d"/>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8" Type="http://schemas.openxmlformats.org/officeDocument/2006/relationships/image" Target="../media/image5.png"/><Relationship Id="rId3" Type="http://schemas.openxmlformats.org/officeDocument/2006/relationships/theme" Target="../theme/theme3.xml"/><Relationship Id="rId7" Type="http://schemas.openxmlformats.org/officeDocument/2006/relationships/image" Target="../media/image4.png"/><Relationship Id="rId2" Type="http://schemas.openxmlformats.org/officeDocument/2006/relationships/slideLayout" Target="../slideLayouts/slideLayout24.xml"/><Relationship Id="rId1" Type="http://schemas.openxmlformats.org/officeDocument/2006/relationships/slideLayout" Target="../slideLayouts/slideLayout23.xml"/><Relationship Id="rId6" Type="http://schemas.openxmlformats.org/officeDocument/2006/relationships/image" Target="../media/image3.png"/><Relationship Id="rId5" Type="http://schemas.openxmlformats.org/officeDocument/2006/relationships/image" Target="../media/image2.png"/><Relationship Id="rId4" Type="http://schemas.openxmlformats.org/officeDocument/2006/relationships/image" Target="../media/image1.jpeg"/><Relationship Id="rId9" Type="http://schemas.openxmlformats.org/officeDocument/2006/relationships/image" Target="../media/image6.png"/></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32.xml"/><Relationship Id="rId13" Type="http://schemas.openxmlformats.org/officeDocument/2006/relationships/slideLayout" Target="../slideLayouts/slideLayout37.xml"/><Relationship Id="rId18" Type="http://schemas.openxmlformats.org/officeDocument/2006/relationships/theme" Target="../theme/theme4.xml"/><Relationship Id="rId3" Type="http://schemas.openxmlformats.org/officeDocument/2006/relationships/slideLayout" Target="../slideLayouts/slideLayout27.xml"/><Relationship Id="rId7" Type="http://schemas.openxmlformats.org/officeDocument/2006/relationships/slideLayout" Target="../slideLayouts/slideLayout31.xml"/><Relationship Id="rId12" Type="http://schemas.openxmlformats.org/officeDocument/2006/relationships/slideLayout" Target="../slideLayouts/slideLayout36.xml"/><Relationship Id="rId17" Type="http://schemas.openxmlformats.org/officeDocument/2006/relationships/slideLayout" Target="../slideLayouts/slideLayout41.xml"/><Relationship Id="rId2" Type="http://schemas.openxmlformats.org/officeDocument/2006/relationships/slideLayout" Target="../slideLayouts/slideLayout26.xml"/><Relationship Id="rId16" Type="http://schemas.openxmlformats.org/officeDocument/2006/relationships/slideLayout" Target="../slideLayouts/slideLayout40.xml"/><Relationship Id="rId1" Type="http://schemas.openxmlformats.org/officeDocument/2006/relationships/slideLayout" Target="../slideLayouts/slideLayout25.xml"/><Relationship Id="rId6" Type="http://schemas.openxmlformats.org/officeDocument/2006/relationships/slideLayout" Target="../slideLayouts/slideLayout30.xml"/><Relationship Id="rId11" Type="http://schemas.openxmlformats.org/officeDocument/2006/relationships/slideLayout" Target="../slideLayouts/slideLayout35.xml"/><Relationship Id="rId5" Type="http://schemas.openxmlformats.org/officeDocument/2006/relationships/slideLayout" Target="../slideLayouts/slideLayout29.xml"/><Relationship Id="rId15" Type="http://schemas.openxmlformats.org/officeDocument/2006/relationships/slideLayout" Target="../slideLayouts/slideLayout39.xml"/><Relationship Id="rId10" Type="http://schemas.openxmlformats.org/officeDocument/2006/relationships/slideLayout" Target="../slideLayouts/slideLayout34.xml"/><Relationship Id="rId19" Type="http://schemas.openxmlformats.org/officeDocument/2006/relationships/image" Target="../media/image8.jpg"/><Relationship Id="rId4" Type="http://schemas.openxmlformats.org/officeDocument/2006/relationships/slideLayout" Target="../slideLayouts/slideLayout28.xml"/><Relationship Id="rId9" Type="http://schemas.openxmlformats.org/officeDocument/2006/relationships/slideLayout" Target="../slideLayouts/slideLayout33.xml"/><Relationship Id="rId14" Type="http://schemas.openxmlformats.org/officeDocument/2006/relationships/slideLayout" Target="../slideLayouts/slideLayout38.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6A966006-901B-4801-9917-E447F5854ECC}"/>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107B301F-8A56-42EC-B40C-EEB140EA4D0D}"/>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33C29FFF-81E7-48CE-8865-CD593CECC08D}"/>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35BBE90-0BD2-4C54-858B-EA0D08950B82}" type="datetimeFigureOut">
              <a:rPr lang="en-US" smtClean="0"/>
              <a:t>7/23/2019</a:t>
            </a:fld>
            <a:endParaRPr lang="en-US"/>
          </a:p>
        </p:txBody>
      </p:sp>
      <p:sp>
        <p:nvSpPr>
          <p:cNvPr id="5" name="Footer Placeholder 4">
            <a:extLst>
              <a:ext uri="{FF2B5EF4-FFF2-40B4-BE49-F238E27FC236}">
                <a16:creationId xmlns:a16="http://schemas.microsoft.com/office/drawing/2014/main" id="{10B4E49B-F593-423A-9729-4362393DE26F}"/>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F2FE9F82-FAB6-4443-B3DF-EF98A2AFA61B}"/>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3EC39B03-9A3B-4D07-9B66-17CA102C3947}" type="slidenum">
              <a:rPr lang="en-US" smtClean="0"/>
              <a:t>‹#›</a:t>
            </a:fld>
            <a:endParaRPr lang="en-US"/>
          </a:p>
        </p:txBody>
      </p:sp>
    </p:spTree>
    <p:extLst>
      <p:ext uri="{BB962C8B-B14F-4D97-AF65-F5344CB8AC3E}">
        <p14:creationId xmlns:p14="http://schemas.microsoft.com/office/powerpoint/2010/main" val="353003880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914400" y="609600"/>
            <a:ext cx="10363200" cy="11430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a:t>Click to edit Master title style</a:t>
            </a:r>
          </a:p>
        </p:txBody>
      </p:sp>
      <p:sp>
        <p:nvSpPr>
          <p:cNvPr id="1027" name="Rectangle 3"/>
          <p:cNvSpPr>
            <a:spLocks noGrp="1" noChangeArrowheads="1"/>
          </p:cNvSpPr>
          <p:nvPr>
            <p:ph type="body" idx="1"/>
          </p:nvPr>
        </p:nvSpPr>
        <p:spPr bwMode="auto">
          <a:xfrm>
            <a:off x="914400" y="1981200"/>
            <a:ext cx="10363200" cy="41148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028" name="Rectangle 4"/>
          <p:cNvSpPr>
            <a:spLocks noGrp="1" noChangeArrowheads="1"/>
          </p:cNvSpPr>
          <p:nvPr>
            <p:ph type="dt" sz="half" idx="2"/>
          </p:nvPr>
        </p:nvSpPr>
        <p:spPr bwMode="auto">
          <a:xfrm>
            <a:off x="914400" y="6248400"/>
            <a:ext cx="25400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atin typeface="Times New Roman" charset="0"/>
                <a:cs typeface="+mn-cs"/>
              </a:defRPr>
            </a:lvl1pPr>
          </a:lstStyle>
          <a:p>
            <a:pPr>
              <a:defRPr/>
            </a:pPr>
            <a:endParaRPr lang="en-US"/>
          </a:p>
        </p:txBody>
      </p:sp>
      <p:sp>
        <p:nvSpPr>
          <p:cNvPr id="1029" name="Rectangle 5"/>
          <p:cNvSpPr>
            <a:spLocks noGrp="1" noChangeArrowheads="1"/>
          </p:cNvSpPr>
          <p:nvPr>
            <p:ph type="ftr" sz="quarter" idx="3"/>
          </p:nvPr>
        </p:nvSpPr>
        <p:spPr bwMode="auto">
          <a:xfrm>
            <a:off x="4165600" y="6248400"/>
            <a:ext cx="3860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atin typeface="Times New Roman" charset="0"/>
                <a:cs typeface="+mn-cs"/>
              </a:defRPr>
            </a:lvl1pPr>
          </a:lstStyle>
          <a:p>
            <a:pPr>
              <a:defRPr/>
            </a:pPr>
            <a:endParaRPr lang="en-US"/>
          </a:p>
        </p:txBody>
      </p:sp>
      <p:sp>
        <p:nvSpPr>
          <p:cNvPr id="1030" name="Rectangle 6"/>
          <p:cNvSpPr>
            <a:spLocks noGrp="1" noChangeArrowheads="1"/>
          </p:cNvSpPr>
          <p:nvPr>
            <p:ph type="sldNum" sz="quarter" idx="4"/>
          </p:nvPr>
        </p:nvSpPr>
        <p:spPr bwMode="auto">
          <a:xfrm>
            <a:off x="8737600" y="6248400"/>
            <a:ext cx="25400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atin typeface="Times New Roman" charset="0"/>
                <a:cs typeface="+mn-cs"/>
              </a:defRPr>
            </a:lvl1pPr>
          </a:lstStyle>
          <a:p>
            <a:pPr>
              <a:defRPr/>
            </a:pPr>
            <a:fld id="{D7C47F58-F0B2-4AE7-AAA8-9E2CB70D257F}" type="slidenum">
              <a:rPr lang="en-US"/>
              <a:pPr>
                <a:defRPr/>
              </a:pPr>
              <a:t>‹#›</a:t>
            </a:fld>
            <a:endParaRPr lang="en-US"/>
          </a:p>
        </p:txBody>
      </p:sp>
    </p:spTree>
    <p:extLst>
      <p:ext uri="{BB962C8B-B14F-4D97-AF65-F5344CB8AC3E}">
        <p14:creationId xmlns:p14="http://schemas.microsoft.com/office/powerpoint/2010/main" val="2613659844"/>
      </p:ext>
    </p:extLst>
  </p:cSld>
  <p:clrMap bg1="lt1" tx1="dk1" bg2="lt2" tx2="dk2" accent1="accent1" accent2="accent2" accent3="accent3" accent4="accent4" accent5="accent5" accent6="accent6" hlink="hlink" folHlink="folHlink"/>
  <p:sldLayoutIdLst>
    <p:sldLayoutId id="2147483664" r:id="rId1"/>
    <p:sldLayoutId id="2147483665" r:id="rId2"/>
    <p:sldLayoutId id="2147483666" r:id="rId3"/>
    <p:sldLayoutId id="2147483667" r:id="rId4"/>
    <p:sldLayoutId id="2147483668" r:id="rId5"/>
    <p:sldLayoutId id="2147483669" r:id="rId6"/>
    <p:sldLayoutId id="2147483670" r:id="rId7"/>
    <p:sldLayoutId id="2147483671" r:id="rId8"/>
    <p:sldLayoutId id="2147483672" r:id="rId9"/>
    <p:sldLayoutId id="2147483673" r:id="rId10"/>
    <p:sldLayoutId id="2147483674"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Times New Roman" charset="0"/>
        </a:defRPr>
      </a:lvl2pPr>
      <a:lvl3pPr algn="ctr" rtl="0" eaLnBrk="0" fontAlgn="base" hangingPunct="0">
        <a:spcBef>
          <a:spcPct val="0"/>
        </a:spcBef>
        <a:spcAft>
          <a:spcPct val="0"/>
        </a:spcAft>
        <a:defRPr sz="4400">
          <a:solidFill>
            <a:schemeClr val="tx2"/>
          </a:solidFill>
          <a:latin typeface="Times New Roman" charset="0"/>
        </a:defRPr>
      </a:lvl3pPr>
      <a:lvl4pPr algn="ctr" rtl="0" eaLnBrk="0" fontAlgn="base" hangingPunct="0">
        <a:spcBef>
          <a:spcPct val="0"/>
        </a:spcBef>
        <a:spcAft>
          <a:spcPct val="0"/>
        </a:spcAft>
        <a:defRPr sz="4400">
          <a:solidFill>
            <a:schemeClr val="tx2"/>
          </a:solidFill>
          <a:latin typeface="Times New Roman" charset="0"/>
        </a:defRPr>
      </a:lvl4pPr>
      <a:lvl5pPr algn="ctr" rtl="0" eaLnBrk="0" fontAlgn="base" hangingPunct="0">
        <a:spcBef>
          <a:spcPct val="0"/>
        </a:spcBef>
        <a:spcAft>
          <a:spcPct val="0"/>
        </a:spcAft>
        <a:defRPr sz="4400">
          <a:solidFill>
            <a:schemeClr val="tx2"/>
          </a:solidFill>
          <a:latin typeface="Times New Roman" charset="0"/>
        </a:defRPr>
      </a:lvl5pPr>
      <a:lvl6pPr marL="457200" algn="ctr" rtl="0" fontAlgn="base">
        <a:spcBef>
          <a:spcPct val="0"/>
        </a:spcBef>
        <a:spcAft>
          <a:spcPct val="0"/>
        </a:spcAft>
        <a:defRPr sz="4400">
          <a:solidFill>
            <a:schemeClr val="tx2"/>
          </a:solidFill>
          <a:latin typeface="Times New Roman" charset="0"/>
        </a:defRPr>
      </a:lvl6pPr>
      <a:lvl7pPr marL="914400" algn="ctr" rtl="0" fontAlgn="base">
        <a:spcBef>
          <a:spcPct val="0"/>
        </a:spcBef>
        <a:spcAft>
          <a:spcPct val="0"/>
        </a:spcAft>
        <a:defRPr sz="4400">
          <a:solidFill>
            <a:schemeClr val="tx2"/>
          </a:solidFill>
          <a:latin typeface="Times New Roman" charset="0"/>
        </a:defRPr>
      </a:lvl7pPr>
      <a:lvl8pPr marL="1371600" algn="ctr" rtl="0" fontAlgn="base">
        <a:spcBef>
          <a:spcPct val="0"/>
        </a:spcBef>
        <a:spcAft>
          <a:spcPct val="0"/>
        </a:spcAft>
        <a:defRPr sz="4400">
          <a:solidFill>
            <a:schemeClr val="tx2"/>
          </a:solidFill>
          <a:latin typeface="Times New Roman" charset="0"/>
        </a:defRPr>
      </a:lvl8pPr>
      <a:lvl9pPr marL="1828800" algn="ctr" rtl="0" fontAlgn="base">
        <a:spcBef>
          <a:spcPct val="0"/>
        </a:spcBef>
        <a:spcAft>
          <a:spcPct val="0"/>
        </a:spcAft>
        <a:defRPr sz="4400">
          <a:solidFill>
            <a:schemeClr val="tx2"/>
          </a:solidFill>
          <a:latin typeface="Times New Roman"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Pr>
        <a:blipFill dpi="0" rotWithShape="0">
          <a:blip r:embed="rId4" cstate="print"/>
          <a:srcRect/>
          <a:stretch>
            <a:fillRect/>
          </a:stretch>
        </a:blipFill>
        <a:effectLst/>
      </p:bgPr>
    </p:bg>
    <p:spTree>
      <p:nvGrpSpPr>
        <p:cNvPr id="1" name=""/>
        <p:cNvGrpSpPr/>
        <p:nvPr/>
      </p:nvGrpSpPr>
      <p:grpSpPr>
        <a:xfrm>
          <a:off x="0" y="0"/>
          <a:ext cx="0" cy="0"/>
          <a:chOff x="0" y="0"/>
          <a:chExt cx="0" cy="0"/>
        </a:xfrm>
      </p:grpSpPr>
      <p:pic>
        <p:nvPicPr>
          <p:cNvPr id="2050" name="Picture 27"/>
          <p:cNvPicPr>
            <a:picLocks noChangeAspect="1"/>
          </p:cNvPicPr>
          <p:nvPr userDrawn="1"/>
        </p:nvPicPr>
        <p:blipFill>
          <a:blip r:embed="rId5" cstate="print">
            <a:clrChange>
              <a:clrFrom>
                <a:srgbClr val="000000"/>
              </a:clrFrom>
              <a:clrTo>
                <a:srgbClr val="000000">
                  <a:alpha val="0"/>
                </a:srgbClr>
              </a:clrTo>
            </a:clrChange>
            <a:lum bright="70000" contrast="-70000"/>
            <a:extLst>
              <a:ext uri="{28A0092B-C50C-407E-A947-70E740481C1C}">
                <a14:useLocalDpi xmlns:a14="http://schemas.microsoft.com/office/drawing/2010/main" val="0"/>
              </a:ext>
            </a:extLst>
          </a:blip>
          <a:srcRect/>
          <a:stretch>
            <a:fillRect/>
          </a:stretch>
        </p:blipFill>
        <p:spPr bwMode="auto">
          <a:xfrm>
            <a:off x="0" y="0"/>
            <a:ext cx="12192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 name="Rounded Rectangle 10"/>
          <p:cNvSpPr/>
          <p:nvPr userDrawn="1"/>
        </p:nvSpPr>
        <p:spPr>
          <a:xfrm>
            <a:off x="245533" y="147639"/>
            <a:ext cx="11717867" cy="6518275"/>
          </a:xfrm>
          <a:prstGeom prst="roundRect">
            <a:avLst>
              <a:gd name="adj" fmla="val 2258"/>
            </a:avLst>
          </a:prstGeom>
          <a:solidFill>
            <a:srgbClr val="FFFFFF"/>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1350" dirty="0">
              <a:solidFill>
                <a:srgbClr val="83847A"/>
              </a:solidFill>
            </a:endParaRPr>
          </a:p>
        </p:txBody>
      </p:sp>
      <p:sp>
        <p:nvSpPr>
          <p:cNvPr id="4099" name="Title Placeholder 1"/>
          <p:cNvSpPr>
            <a:spLocks noGrp="1"/>
          </p:cNvSpPr>
          <p:nvPr>
            <p:ph type="title"/>
          </p:nvPr>
        </p:nvSpPr>
        <p:spPr bwMode="auto">
          <a:xfrm>
            <a:off x="406400" y="274638"/>
            <a:ext cx="11176000" cy="80645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dirty="0"/>
              <a:t>Click to edit Master title slide</a:t>
            </a:r>
          </a:p>
        </p:txBody>
      </p:sp>
      <p:sp>
        <p:nvSpPr>
          <p:cNvPr id="2053" name="Text Placeholder 2"/>
          <p:cNvSpPr>
            <a:spLocks noGrp="1"/>
          </p:cNvSpPr>
          <p:nvPr>
            <p:ph type="body" idx="1"/>
          </p:nvPr>
        </p:nvSpPr>
        <p:spPr bwMode="auto">
          <a:xfrm>
            <a:off x="406400" y="1233488"/>
            <a:ext cx="11176000" cy="4710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5" name="Footer Placeholder 4"/>
          <p:cNvSpPr>
            <a:spLocks noGrp="1"/>
          </p:cNvSpPr>
          <p:nvPr>
            <p:ph type="ftr" sz="quarter" idx="3"/>
          </p:nvPr>
        </p:nvSpPr>
        <p:spPr>
          <a:xfrm>
            <a:off x="412751" y="6470650"/>
            <a:ext cx="3867149" cy="217488"/>
          </a:xfrm>
          <a:prstGeom prst="rect">
            <a:avLst/>
          </a:prstGeom>
        </p:spPr>
        <p:txBody>
          <a:bodyPr vert="horz" lIns="91440" tIns="45720" rIns="91440" bIns="45720" rtlCol="0" anchor="ctr"/>
          <a:lstStyle>
            <a:lvl1pPr algn="l" eaLnBrk="1" fontAlgn="auto" hangingPunct="1">
              <a:spcBef>
                <a:spcPts val="0"/>
              </a:spcBef>
              <a:spcAft>
                <a:spcPts val="0"/>
              </a:spcAft>
              <a:defRPr sz="563">
                <a:solidFill>
                  <a:srgbClr val="83847A">
                    <a:tint val="75000"/>
                  </a:srgbClr>
                </a:solidFill>
                <a:latin typeface="Arial" pitchFamily="34" charset="0"/>
                <a:ea typeface="+mn-ea"/>
                <a:cs typeface="Arial" pitchFamily="34" charset="0"/>
              </a:defRPr>
            </a:lvl1pPr>
          </a:lstStyle>
          <a:p>
            <a:pPr>
              <a:defRPr/>
            </a:pPr>
            <a:r>
              <a:rPr lang="en-US"/>
              <a:t>File Name</a:t>
            </a:r>
          </a:p>
        </p:txBody>
      </p:sp>
      <p:sp>
        <p:nvSpPr>
          <p:cNvPr id="6" name="Slide Number Placeholder 5"/>
          <p:cNvSpPr>
            <a:spLocks noGrp="1"/>
          </p:cNvSpPr>
          <p:nvPr>
            <p:ph type="sldNum" sz="quarter" idx="4"/>
          </p:nvPr>
        </p:nvSpPr>
        <p:spPr>
          <a:xfrm>
            <a:off x="11074401" y="228601"/>
            <a:ext cx="969433"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563">
                <a:solidFill>
                  <a:srgbClr val="898989"/>
                </a:solidFill>
                <a:cs typeface="Arial" pitchFamily="34" charset="0"/>
              </a:defRPr>
            </a:lvl1pPr>
          </a:lstStyle>
          <a:p>
            <a:pPr>
              <a:defRPr/>
            </a:pPr>
            <a:fld id="{B558BE04-D4AA-46CA-AD67-3F26657E4ADA}" type="slidenum">
              <a:rPr lang="en-US">
                <a:latin typeface="Arial" panose="020B0604020202020204" pitchFamily="34" charset="0"/>
                <a:ea typeface="ＭＳ Ｐゴシック" panose="020B0600070205080204" pitchFamily="34" charset="-128"/>
              </a:rPr>
              <a:pPr>
                <a:defRPr/>
              </a:pPr>
              <a:t>‹#›</a:t>
            </a:fld>
            <a:endParaRPr lang="en-US" dirty="0">
              <a:latin typeface="Arial" panose="020B0604020202020204" pitchFamily="34" charset="0"/>
              <a:ea typeface="ＭＳ Ｐゴシック" panose="020B0600070205080204" pitchFamily="34" charset="-128"/>
            </a:endParaRPr>
          </a:p>
        </p:txBody>
      </p:sp>
      <p:pic>
        <p:nvPicPr>
          <p:cNvPr id="2056" name="Picture 6"/>
          <p:cNvPicPr>
            <a:picLocks noChangeAspect="1"/>
          </p:cNvPicPr>
          <p:nvPr/>
        </p:nvPicPr>
        <p:blipFill>
          <a:blip r:embed="rId6">
            <a:extLst>
              <a:ext uri="{28A0092B-C50C-407E-A947-70E740481C1C}">
                <a14:useLocalDpi xmlns:a14="http://schemas.microsoft.com/office/drawing/2010/main" val="0"/>
              </a:ext>
            </a:extLst>
          </a:blip>
          <a:srcRect/>
          <a:stretch>
            <a:fillRect/>
          </a:stretch>
        </p:blipFill>
        <p:spPr bwMode="auto">
          <a:xfrm>
            <a:off x="6079067" y="3416301"/>
            <a:ext cx="25400" cy="3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2" name="Group 14"/>
          <p:cNvGrpSpPr>
            <a:grpSpLocks/>
          </p:cNvGrpSpPr>
          <p:nvPr userDrawn="1"/>
        </p:nvGrpSpPr>
        <p:grpSpPr bwMode="auto">
          <a:xfrm>
            <a:off x="9306985" y="5672138"/>
            <a:ext cx="2550583" cy="855662"/>
            <a:chOff x="9293309" y="4602480"/>
            <a:chExt cx="2551391" cy="1083709"/>
          </a:xfrm>
        </p:grpSpPr>
        <p:pic>
          <p:nvPicPr>
            <p:cNvPr id="2059" name="Picture 15"/>
            <p:cNvPicPr>
              <a:picLocks noChangeAspect="1"/>
            </p:cNvPicPr>
            <p:nvPr userDrawn="1"/>
          </p:nvPicPr>
          <p:blipFill>
            <a:blip r:embed="rId7" cstate="print">
              <a:extLst>
                <a:ext uri="{28A0092B-C50C-407E-A947-70E740481C1C}">
                  <a14:useLocalDpi xmlns:a14="http://schemas.microsoft.com/office/drawing/2010/main" val="0"/>
                </a:ext>
              </a:extLst>
            </a:blip>
            <a:srcRect/>
            <a:stretch>
              <a:fillRect/>
            </a:stretch>
          </p:blipFill>
          <p:spPr bwMode="auto">
            <a:xfrm>
              <a:off x="9293309" y="4661544"/>
              <a:ext cx="1268983" cy="102464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60" name="Picture 16"/>
            <p:cNvPicPr>
              <a:picLocks noChangeAspect="1"/>
            </p:cNvPicPr>
            <p:nvPr userDrawn="1"/>
          </p:nvPicPr>
          <p:blipFill>
            <a:blip r:embed="rId8" cstate="print">
              <a:extLst>
                <a:ext uri="{28A0092B-C50C-407E-A947-70E740481C1C}">
                  <a14:useLocalDpi xmlns:a14="http://schemas.microsoft.com/office/drawing/2010/main" val="0"/>
                </a:ext>
              </a:extLst>
            </a:blip>
            <a:srcRect/>
            <a:stretch>
              <a:fillRect/>
            </a:stretch>
          </p:blipFill>
          <p:spPr bwMode="auto">
            <a:xfrm>
              <a:off x="10531812" y="4602480"/>
              <a:ext cx="1312888" cy="105514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pic>
        <p:nvPicPr>
          <p:cNvPr id="2058" name="Picture 1"/>
          <p:cNvPicPr>
            <a:picLocks noChangeAspect="1"/>
          </p:cNvPicPr>
          <p:nvPr userDrawn="1"/>
        </p:nvPicPr>
        <p:blipFill>
          <a:blip r:embed="rId9" cstate="print">
            <a:extLst>
              <a:ext uri="{28A0092B-C50C-407E-A947-70E740481C1C}">
                <a14:useLocalDpi xmlns:a14="http://schemas.microsoft.com/office/drawing/2010/main" val="0"/>
              </a:ext>
            </a:extLst>
          </a:blip>
          <a:srcRect/>
          <a:stretch>
            <a:fillRect/>
          </a:stretch>
        </p:blipFill>
        <p:spPr bwMode="auto">
          <a:xfrm>
            <a:off x="8128001" y="5773739"/>
            <a:ext cx="903817" cy="530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78869329"/>
      </p:ext>
    </p:extLst>
  </p:cSld>
  <p:clrMap bg1="dk1" tx1="lt1" bg2="dk2" tx2="lt2" accent1="accent1" accent2="accent2" accent3="accent3" accent4="accent4" accent5="accent5" accent6="accent6" hlink="hlink" folHlink="folHlink"/>
  <p:sldLayoutIdLst>
    <p:sldLayoutId id="2147483689" r:id="rId1"/>
    <p:sldLayoutId id="2147483690" r:id="rId2"/>
  </p:sldLayoutIdLst>
  <p:hf hdr="0"/>
  <p:txStyles>
    <p:titleStyle>
      <a:lvl1pPr algn="l" rtl="0" eaLnBrk="0" fontAlgn="base" hangingPunct="0">
        <a:spcBef>
          <a:spcPct val="0"/>
        </a:spcBef>
        <a:spcAft>
          <a:spcPct val="0"/>
        </a:spcAft>
        <a:defRPr sz="1300" b="1" kern="1200" cap="all">
          <a:solidFill>
            <a:srgbClr val="A2A39B"/>
          </a:solidFill>
          <a:latin typeface="Arial" pitchFamily="34" charset="0"/>
          <a:ea typeface="ＭＳ Ｐゴシック" charset="0"/>
          <a:cs typeface="Arial" pitchFamily="34" charset="0"/>
        </a:defRPr>
      </a:lvl1pPr>
      <a:lvl2pPr algn="l" rtl="0" eaLnBrk="0" fontAlgn="base" hangingPunct="0">
        <a:spcBef>
          <a:spcPct val="0"/>
        </a:spcBef>
        <a:spcAft>
          <a:spcPct val="0"/>
        </a:spcAft>
        <a:defRPr sz="1300" b="1">
          <a:solidFill>
            <a:srgbClr val="A2A39B"/>
          </a:solidFill>
          <a:latin typeface="Arial" charset="0"/>
          <a:ea typeface="ＭＳ Ｐゴシック" charset="0"/>
          <a:cs typeface="Arial" charset="0"/>
        </a:defRPr>
      </a:lvl2pPr>
      <a:lvl3pPr algn="l" rtl="0" eaLnBrk="0" fontAlgn="base" hangingPunct="0">
        <a:spcBef>
          <a:spcPct val="0"/>
        </a:spcBef>
        <a:spcAft>
          <a:spcPct val="0"/>
        </a:spcAft>
        <a:defRPr sz="1300" b="1">
          <a:solidFill>
            <a:srgbClr val="A2A39B"/>
          </a:solidFill>
          <a:latin typeface="Arial" charset="0"/>
          <a:ea typeface="ＭＳ Ｐゴシック" charset="0"/>
          <a:cs typeface="Arial" charset="0"/>
        </a:defRPr>
      </a:lvl3pPr>
      <a:lvl4pPr algn="l" rtl="0" eaLnBrk="0" fontAlgn="base" hangingPunct="0">
        <a:spcBef>
          <a:spcPct val="0"/>
        </a:spcBef>
        <a:spcAft>
          <a:spcPct val="0"/>
        </a:spcAft>
        <a:defRPr sz="1300" b="1">
          <a:solidFill>
            <a:srgbClr val="A2A39B"/>
          </a:solidFill>
          <a:latin typeface="Arial" charset="0"/>
          <a:ea typeface="ＭＳ Ｐゴシック" charset="0"/>
          <a:cs typeface="Arial" charset="0"/>
        </a:defRPr>
      </a:lvl4pPr>
      <a:lvl5pPr algn="l" rtl="0" eaLnBrk="0" fontAlgn="base" hangingPunct="0">
        <a:spcBef>
          <a:spcPct val="0"/>
        </a:spcBef>
        <a:spcAft>
          <a:spcPct val="0"/>
        </a:spcAft>
        <a:defRPr sz="1300" b="1">
          <a:solidFill>
            <a:srgbClr val="A2A39B"/>
          </a:solidFill>
          <a:latin typeface="Arial" charset="0"/>
          <a:ea typeface="ＭＳ Ｐゴシック" charset="0"/>
          <a:cs typeface="Arial" charset="0"/>
        </a:defRPr>
      </a:lvl5pPr>
      <a:lvl6pPr marL="257175" algn="l" rtl="0" eaLnBrk="1" fontAlgn="base" hangingPunct="1">
        <a:spcBef>
          <a:spcPct val="0"/>
        </a:spcBef>
        <a:spcAft>
          <a:spcPct val="0"/>
        </a:spcAft>
        <a:defRPr sz="2475">
          <a:solidFill>
            <a:schemeClr val="tx1"/>
          </a:solidFill>
          <a:latin typeface="Arial" charset="0"/>
          <a:cs typeface="Arial" charset="0"/>
        </a:defRPr>
      </a:lvl6pPr>
      <a:lvl7pPr marL="514350" algn="l" rtl="0" eaLnBrk="1" fontAlgn="base" hangingPunct="1">
        <a:spcBef>
          <a:spcPct val="0"/>
        </a:spcBef>
        <a:spcAft>
          <a:spcPct val="0"/>
        </a:spcAft>
        <a:defRPr sz="2475">
          <a:solidFill>
            <a:schemeClr val="tx1"/>
          </a:solidFill>
          <a:latin typeface="Arial" charset="0"/>
          <a:cs typeface="Arial" charset="0"/>
        </a:defRPr>
      </a:lvl7pPr>
      <a:lvl8pPr marL="771525" algn="l" rtl="0" eaLnBrk="1" fontAlgn="base" hangingPunct="1">
        <a:spcBef>
          <a:spcPct val="0"/>
        </a:spcBef>
        <a:spcAft>
          <a:spcPct val="0"/>
        </a:spcAft>
        <a:defRPr sz="2475">
          <a:solidFill>
            <a:schemeClr val="tx1"/>
          </a:solidFill>
          <a:latin typeface="Arial" charset="0"/>
          <a:cs typeface="Arial" charset="0"/>
        </a:defRPr>
      </a:lvl8pPr>
      <a:lvl9pPr marL="1028700" algn="l" rtl="0" eaLnBrk="1" fontAlgn="base" hangingPunct="1">
        <a:spcBef>
          <a:spcPct val="0"/>
        </a:spcBef>
        <a:spcAft>
          <a:spcPct val="0"/>
        </a:spcAft>
        <a:defRPr sz="2475">
          <a:solidFill>
            <a:schemeClr val="tx1"/>
          </a:solidFill>
          <a:latin typeface="Arial" charset="0"/>
          <a:cs typeface="Arial" charset="0"/>
        </a:defRPr>
      </a:lvl9pPr>
    </p:titleStyle>
    <p:bodyStyle>
      <a:lvl1pPr marL="192088" indent="-192088" algn="l" rtl="0" eaLnBrk="0" fontAlgn="base" hangingPunct="0">
        <a:spcBef>
          <a:spcPts val="175"/>
        </a:spcBef>
        <a:spcAft>
          <a:spcPct val="0"/>
        </a:spcAft>
        <a:buFont typeface="Arial" panose="020B0604020202020204" pitchFamily="34" charset="0"/>
        <a:defRPr sz="1300" kern="1200">
          <a:solidFill>
            <a:srgbClr val="A2A39B"/>
          </a:solidFill>
          <a:latin typeface="Arial" pitchFamily="34" charset="0"/>
          <a:ea typeface="ＭＳ Ｐゴシック" charset="0"/>
          <a:cs typeface="Arial" pitchFamily="34" charset="0"/>
        </a:defRPr>
      </a:lvl1pPr>
      <a:lvl2pPr marL="288925" indent="-160338" algn="l" rtl="0" eaLnBrk="0" fontAlgn="base" hangingPunct="0">
        <a:spcBef>
          <a:spcPts val="175"/>
        </a:spcBef>
        <a:spcAft>
          <a:spcPct val="0"/>
        </a:spcAft>
        <a:buFont typeface="Arial" panose="020B0604020202020204" pitchFamily="34" charset="0"/>
        <a:buChar char="–"/>
        <a:defRPr sz="1300" kern="1200">
          <a:solidFill>
            <a:srgbClr val="A2A39B"/>
          </a:solidFill>
          <a:latin typeface="Arial" pitchFamily="34" charset="0"/>
          <a:ea typeface="Arial" charset="0"/>
          <a:cs typeface="Arial" pitchFamily="34" charset="0"/>
        </a:defRPr>
      </a:lvl2pPr>
      <a:lvl3pPr marL="514350" indent="-128588" algn="l" rtl="0" eaLnBrk="0" fontAlgn="base" hangingPunct="0">
        <a:spcBef>
          <a:spcPts val="175"/>
        </a:spcBef>
        <a:spcAft>
          <a:spcPct val="0"/>
        </a:spcAft>
        <a:buFont typeface="Arial" panose="020B0604020202020204" pitchFamily="34" charset="0"/>
        <a:buChar char="•"/>
        <a:defRPr sz="1100" kern="1200">
          <a:solidFill>
            <a:srgbClr val="A2A39B"/>
          </a:solidFill>
          <a:latin typeface="Arial" pitchFamily="34" charset="0"/>
          <a:ea typeface="Arial" charset="0"/>
          <a:cs typeface="Arial" pitchFamily="34" charset="0"/>
        </a:defRPr>
      </a:lvl3pPr>
      <a:lvl4pPr marL="771525" indent="-128588" algn="l" rtl="0" eaLnBrk="0" fontAlgn="base" hangingPunct="0">
        <a:spcBef>
          <a:spcPts val="175"/>
        </a:spcBef>
        <a:spcAft>
          <a:spcPct val="0"/>
        </a:spcAft>
        <a:buFont typeface="Arial" panose="020B0604020202020204" pitchFamily="34" charset="0"/>
        <a:buChar char="–"/>
        <a:defRPr sz="1100" kern="1200">
          <a:solidFill>
            <a:srgbClr val="A2A39B"/>
          </a:solidFill>
          <a:latin typeface="Arial" pitchFamily="34" charset="0"/>
          <a:ea typeface="Arial" charset="0"/>
          <a:cs typeface="Arial" pitchFamily="34" charset="0"/>
        </a:defRPr>
      </a:lvl4pPr>
      <a:lvl5pPr marL="1028700" indent="-128588" algn="l" rtl="0" eaLnBrk="0" fontAlgn="base" hangingPunct="0">
        <a:spcBef>
          <a:spcPts val="175"/>
        </a:spcBef>
        <a:spcAft>
          <a:spcPct val="0"/>
        </a:spcAft>
        <a:buFont typeface="Arial" panose="020B0604020202020204" pitchFamily="34" charset="0"/>
        <a:buChar char="»"/>
        <a:defRPr sz="1100" kern="1200">
          <a:solidFill>
            <a:srgbClr val="A2A39B"/>
          </a:solidFill>
          <a:latin typeface="Arial" pitchFamily="34" charset="0"/>
          <a:ea typeface="Arial" charset="0"/>
          <a:cs typeface="Arial" pitchFamily="34" charset="0"/>
        </a:defRPr>
      </a:lvl5pPr>
      <a:lvl6pPr marL="1414463" indent="-128588" algn="l" defTabSz="514350" rtl="0" eaLnBrk="1" latinLnBrk="0" hangingPunct="1">
        <a:spcBef>
          <a:spcPct val="20000"/>
        </a:spcBef>
        <a:buFont typeface="Arial" pitchFamily="34" charset="0"/>
        <a:buChar char="•"/>
        <a:defRPr sz="1125" kern="1200">
          <a:solidFill>
            <a:schemeClr val="tx1"/>
          </a:solidFill>
          <a:latin typeface="+mn-lt"/>
          <a:ea typeface="+mn-ea"/>
          <a:cs typeface="+mn-cs"/>
        </a:defRPr>
      </a:lvl6pPr>
      <a:lvl7pPr marL="1671638" indent="-128588" algn="l" defTabSz="514350" rtl="0" eaLnBrk="1" latinLnBrk="0" hangingPunct="1">
        <a:spcBef>
          <a:spcPct val="20000"/>
        </a:spcBef>
        <a:buFont typeface="Arial" pitchFamily="34" charset="0"/>
        <a:buChar char="•"/>
        <a:defRPr sz="1125" kern="1200">
          <a:solidFill>
            <a:schemeClr val="tx1"/>
          </a:solidFill>
          <a:latin typeface="+mn-lt"/>
          <a:ea typeface="+mn-ea"/>
          <a:cs typeface="+mn-cs"/>
        </a:defRPr>
      </a:lvl7pPr>
      <a:lvl8pPr marL="1928813" indent="-128588" algn="l" defTabSz="514350" rtl="0" eaLnBrk="1" latinLnBrk="0" hangingPunct="1">
        <a:spcBef>
          <a:spcPct val="20000"/>
        </a:spcBef>
        <a:buFont typeface="Arial" pitchFamily="34" charset="0"/>
        <a:buChar char="•"/>
        <a:defRPr sz="1125" kern="1200">
          <a:solidFill>
            <a:schemeClr val="tx1"/>
          </a:solidFill>
          <a:latin typeface="+mn-lt"/>
          <a:ea typeface="+mn-ea"/>
          <a:cs typeface="+mn-cs"/>
        </a:defRPr>
      </a:lvl8pPr>
      <a:lvl9pPr marL="2185988" indent="-128588" algn="l" defTabSz="514350" rtl="0" eaLnBrk="1" latinLnBrk="0" hangingPunct="1">
        <a:spcBef>
          <a:spcPct val="20000"/>
        </a:spcBef>
        <a:buFont typeface="Arial" pitchFamily="34" charset="0"/>
        <a:buChar char="•"/>
        <a:defRPr sz="1125" kern="1200">
          <a:solidFill>
            <a:schemeClr val="tx1"/>
          </a:solidFill>
          <a:latin typeface="+mn-lt"/>
          <a:ea typeface="+mn-ea"/>
          <a:cs typeface="+mn-cs"/>
        </a:defRPr>
      </a:lvl9pPr>
    </p:bodyStyle>
    <p:otherStyle>
      <a:defPPr>
        <a:defRPr lang="en-US"/>
      </a:defPPr>
      <a:lvl1pPr marL="0" algn="l" defTabSz="514350" rtl="0" eaLnBrk="1" latinLnBrk="0" hangingPunct="1">
        <a:defRPr sz="1013" kern="1200">
          <a:solidFill>
            <a:schemeClr val="tx1"/>
          </a:solidFill>
          <a:latin typeface="+mn-lt"/>
          <a:ea typeface="+mn-ea"/>
          <a:cs typeface="+mn-cs"/>
        </a:defRPr>
      </a:lvl1pPr>
      <a:lvl2pPr marL="257175" algn="l" defTabSz="514350" rtl="0" eaLnBrk="1" latinLnBrk="0" hangingPunct="1">
        <a:defRPr sz="1013" kern="1200">
          <a:solidFill>
            <a:schemeClr val="tx1"/>
          </a:solidFill>
          <a:latin typeface="+mn-lt"/>
          <a:ea typeface="+mn-ea"/>
          <a:cs typeface="+mn-cs"/>
        </a:defRPr>
      </a:lvl2pPr>
      <a:lvl3pPr marL="514350" algn="l" defTabSz="514350" rtl="0" eaLnBrk="1" latinLnBrk="0" hangingPunct="1">
        <a:defRPr sz="1013" kern="1200">
          <a:solidFill>
            <a:schemeClr val="tx1"/>
          </a:solidFill>
          <a:latin typeface="+mn-lt"/>
          <a:ea typeface="+mn-ea"/>
          <a:cs typeface="+mn-cs"/>
        </a:defRPr>
      </a:lvl3pPr>
      <a:lvl4pPr marL="771525" algn="l" defTabSz="514350" rtl="0" eaLnBrk="1" latinLnBrk="0" hangingPunct="1">
        <a:defRPr sz="1013" kern="1200">
          <a:solidFill>
            <a:schemeClr val="tx1"/>
          </a:solidFill>
          <a:latin typeface="+mn-lt"/>
          <a:ea typeface="+mn-ea"/>
          <a:cs typeface="+mn-cs"/>
        </a:defRPr>
      </a:lvl4pPr>
      <a:lvl5pPr marL="1028700" algn="l" defTabSz="514350" rtl="0" eaLnBrk="1" latinLnBrk="0" hangingPunct="1">
        <a:defRPr sz="1013" kern="1200">
          <a:solidFill>
            <a:schemeClr val="tx1"/>
          </a:solidFill>
          <a:latin typeface="+mn-lt"/>
          <a:ea typeface="+mn-ea"/>
          <a:cs typeface="+mn-cs"/>
        </a:defRPr>
      </a:lvl5pPr>
      <a:lvl6pPr marL="1285875" algn="l" defTabSz="514350" rtl="0" eaLnBrk="1" latinLnBrk="0" hangingPunct="1">
        <a:defRPr sz="1013" kern="1200">
          <a:solidFill>
            <a:schemeClr val="tx1"/>
          </a:solidFill>
          <a:latin typeface="+mn-lt"/>
          <a:ea typeface="+mn-ea"/>
          <a:cs typeface="+mn-cs"/>
        </a:defRPr>
      </a:lvl6pPr>
      <a:lvl7pPr marL="1543050" algn="l" defTabSz="514350" rtl="0" eaLnBrk="1" latinLnBrk="0" hangingPunct="1">
        <a:defRPr sz="1013" kern="1200">
          <a:solidFill>
            <a:schemeClr val="tx1"/>
          </a:solidFill>
          <a:latin typeface="+mn-lt"/>
          <a:ea typeface="+mn-ea"/>
          <a:cs typeface="+mn-cs"/>
        </a:defRPr>
      </a:lvl7pPr>
      <a:lvl8pPr marL="1800225" algn="l" defTabSz="514350" rtl="0" eaLnBrk="1" latinLnBrk="0" hangingPunct="1">
        <a:defRPr sz="1013" kern="1200">
          <a:solidFill>
            <a:schemeClr val="tx1"/>
          </a:solidFill>
          <a:latin typeface="+mn-lt"/>
          <a:ea typeface="+mn-ea"/>
          <a:cs typeface="+mn-cs"/>
        </a:defRPr>
      </a:lvl8pPr>
      <a:lvl9pPr marL="2057400" algn="l" defTabSz="514350" rtl="0" eaLnBrk="1" latinLnBrk="0" hangingPunct="1">
        <a:defRPr sz="1013"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blipFill dpi="0" rotWithShape="1">
          <a:blip r:embed="rId19">
            <a:alphaModFix amt="25000"/>
            <a:lum/>
          </a:blip>
          <a:srcRect/>
          <a:stretch>
            <a:fillRect t="-6000" b="-6000"/>
          </a:stretch>
        </a:blipFill>
        <a:effectLst/>
      </p:bgPr>
    </p:bg>
    <p:spTree>
      <p:nvGrpSpPr>
        <p:cNvPr id="1" name=""/>
        <p:cNvGrpSpPr/>
        <p:nvPr/>
      </p:nvGrpSpPr>
      <p:grpSpPr>
        <a:xfrm>
          <a:off x="0" y="0"/>
          <a:ext cx="0" cy="0"/>
          <a:chOff x="0" y="0"/>
          <a:chExt cx="0" cy="0"/>
        </a:xfrm>
      </p:grpSpPr>
      <p:grpSp>
        <p:nvGrpSpPr>
          <p:cNvPr id="14" name="Group 13"/>
          <p:cNvGrpSpPr/>
          <p:nvPr/>
        </p:nvGrpSpPr>
        <p:grpSpPr>
          <a:xfrm>
            <a:off x="1" y="1"/>
            <a:ext cx="2842684" cy="6858001"/>
            <a:chOff x="0" y="0"/>
            <a:chExt cx="2132013" cy="6858001"/>
          </a:xfrm>
        </p:grpSpPr>
        <p:sp>
          <p:nvSpPr>
            <p:cNvPr id="15" name="Freeform 6"/>
            <p:cNvSpPr/>
            <p:nvPr/>
          </p:nvSpPr>
          <p:spPr bwMode="auto">
            <a:xfrm>
              <a:off x="0" y="0"/>
              <a:ext cx="1073150" cy="5291138"/>
            </a:xfrm>
            <a:custGeom>
              <a:avLst/>
              <a:gdLst/>
              <a:ahLst/>
              <a:cxnLst/>
              <a:rect l="0" t="0" r="r" b="b"/>
              <a:pathLst>
                <a:path w="676" h="3333">
                  <a:moveTo>
                    <a:pt x="0" y="3132"/>
                  </a:moveTo>
                  <a:lnTo>
                    <a:pt x="0" y="3312"/>
                  </a:lnTo>
                  <a:lnTo>
                    <a:pt x="126" y="3333"/>
                  </a:lnTo>
                  <a:lnTo>
                    <a:pt x="676" y="0"/>
                  </a:lnTo>
                  <a:lnTo>
                    <a:pt x="514" y="0"/>
                  </a:lnTo>
                  <a:lnTo>
                    <a:pt x="0" y="3132"/>
                  </a:lnTo>
                  <a:close/>
                </a:path>
              </a:pathLst>
            </a:custGeom>
            <a:solidFill>
              <a:schemeClr val="accent1"/>
            </a:solidFill>
            <a:ln>
              <a:noFill/>
            </a:ln>
          </p:spPr>
        </p:sp>
        <p:sp>
          <p:nvSpPr>
            <p:cNvPr id="16" name="Freeform 7"/>
            <p:cNvSpPr/>
            <p:nvPr/>
          </p:nvSpPr>
          <p:spPr bwMode="auto">
            <a:xfrm>
              <a:off x="0" y="0"/>
              <a:ext cx="758825" cy="4624388"/>
            </a:xfrm>
            <a:custGeom>
              <a:avLst/>
              <a:gdLst/>
              <a:ahLst/>
              <a:cxnLst/>
              <a:rect l="0" t="0" r="r" b="b"/>
              <a:pathLst>
                <a:path w="478" h="2913">
                  <a:moveTo>
                    <a:pt x="478" y="0"/>
                  </a:moveTo>
                  <a:lnTo>
                    <a:pt x="318" y="0"/>
                  </a:lnTo>
                  <a:lnTo>
                    <a:pt x="0" y="1938"/>
                  </a:lnTo>
                  <a:lnTo>
                    <a:pt x="0" y="2913"/>
                  </a:lnTo>
                  <a:lnTo>
                    <a:pt x="478" y="0"/>
                  </a:lnTo>
                  <a:close/>
                </a:path>
              </a:pathLst>
            </a:custGeom>
            <a:solidFill>
              <a:schemeClr val="tx1">
                <a:lumMod val="65000"/>
                <a:lumOff val="35000"/>
              </a:schemeClr>
            </a:solidFill>
            <a:ln>
              <a:noFill/>
            </a:ln>
          </p:spPr>
        </p:sp>
        <p:sp>
          <p:nvSpPr>
            <p:cNvPr id="17" name="Freeform 8"/>
            <p:cNvSpPr/>
            <p:nvPr/>
          </p:nvSpPr>
          <p:spPr bwMode="auto">
            <a:xfrm>
              <a:off x="0" y="5662613"/>
              <a:ext cx="906463" cy="1195388"/>
            </a:xfrm>
            <a:custGeom>
              <a:avLst/>
              <a:gdLst/>
              <a:ahLst/>
              <a:cxnLst/>
              <a:rect l="0" t="0" r="r" b="b"/>
              <a:pathLst>
                <a:path w="571" h="753">
                  <a:moveTo>
                    <a:pt x="0" y="0"/>
                  </a:moveTo>
                  <a:lnTo>
                    <a:pt x="0" y="12"/>
                  </a:lnTo>
                  <a:lnTo>
                    <a:pt x="538" y="753"/>
                  </a:lnTo>
                  <a:lnTo>
                    <a:pt x="571" y="753"/>
                  </a:lnTo>
                  <a:lnTo>
                    <a:pt x="0" y="0"/>
                  </a:lnTo>
                  <a:close/>
                </a:path>
              </a:pathLst>
            </a:custGeom>
            <a:solidFill>
              <a:schemeClr val="tx1">
                <a:lumMod val="85000"/>
                <a:lumOff val="15000"/>
              </a:schemeClr>
            </a:solidFill>
            <a:ln>
              <a:noFill/>
            </a:ln>
          </p:spPr>
        </p:sp>
        <p:sp>
          <p:nvSpPr>
            <p:cNvPr id="18" name="Freeform 9"/>
            <p:cNvSpPr/>
            <p:nvPr/>
          </p:nvSpPr>
          <p:spPr bwMode="auto">
            <a:xfrm>
              <a:off x="0" y="5295900"/>
              <a:ext cx="1487488" cy="1562100"/>
            </a:xfrm>
            <a:custGeom>
              <a:avLst/>
              <a:gdLst/>
              <a:ahLst/>
              <a:cxnLst/>
              <a:rect l="0" t="0" r="r" b="b"/>
              <a:pathLst>
                <a:path w="937" h="984">
                  <a:moveTo>
                    <a:pt x="0" y="0"/>
                  </a:moveTo>
                  <a:lnTo>
                    <a:pt x="0" y="3"/>
                  </a:lnTo>
                  <a:lnTo>
                    <a:pt x="901" y="984"/>
                  </a:lnTo>
                  <a:lnTo>
                    <a:pt x="937" y="984"/>
                  </a:lnTo>
                  <a:lnTo>
                    <a:pt x="0" y="0"/>
                  </a:lnTo>
                  <a:close/>
                </a:path>
              </a:pathLst>
            </a:custGeom>
            <a:solidFill>
              <a:schemeClr val="accent1">
                <a:lumMod val="50000"/>
              </a:schemeClr>
            </a:solidFill>
            <a:ln>
              <a:noFill/>
            </a:ln>
          </p:spPr>
        </p:sp>
        <p:sp>
          <p:nvSpPr>
            <p:cNvPr id="19" name="Freeform 10"/>
            <p:cNvSpPr/>
            <p:nvPr/>
          </p:nvSpPr>
          <p:spPr bwMode="auto">
            <a:xfrm>
              <a:off x="0" y="5257800"/>
              <a:ext cx="2132013" cy="1600200"/>
            </a:xfrm>
            <a:custGeom>
              <a:avLst/>
              <a:gdLst/>
              <a:ahLst/>
              <a:cxnLst/>
              <a:rect l="0" t="0" r="r" b="b"/>
              <a:pathLst>
                <a:path w="1343" h="1008">
                  <a:moveTo>
                    <a:pt x="0" y="24"/>
                  </a:moveTo>
                  <a:lnTo>
                    <a:pt x="937" y="1008"/>
                  </a:lnTo>
                  <a:lnTo>
                    <a:pt x="1343" y="1008"/>
                  </a:lnTo>
                  <a:lnTo>
                    <a:pt x="126" y="21"/>
                  </a:lnTo>
                  <a:lnTo>
                    <a:pt x="0" y="0"/>
                  </a:lnTo>
                  <a:lnTo>
                    <a:pt x="0" y="24"/>
                  </a:lnTo>
                  <a:close/>
                </a:path>
              </a:pathLst>
            </a:custGeom>
            <a:solidFill>
              <a:schemeClr val="accent1">
                <a:lumMod val="75000"/>
              </a:schemeClr>
            </a:solidFill>
            <a:ln>
              <a:noFill/>
            </a:ln>
          </p:spPr>
        </p:sp>
        <p:sp>
          <p:nvSpPr>
            <p:cNvPr id="20" name="Freeform 11"/>
            <p:cNvSpPr/>
            <p:nvPr/>
          </p:nvSpPr>
          <p:spPr bwMode="auto">
            <a:xfrm>
              <a:off x="0" y="5357813"/>
              <a:ext cx="1377950" cy="1500188"/>
            </a:xfrm>
            <a:custGeom>
              <a:avLst/>
              <a:gdLst/>
              <a:ahLst/>
              <a:cxnLst/>
              <a:rect l="0" t="0" r="r" b="b"/>
              <a:pathLst>
                <a:path w="868" h="945">
                  <a:moveTo>
                    <a:pt x="0" y="192"/>
                  </a:moveTo>
                  <a:lnTo>
                    <a:pt x="571" y="945"/>
                  </a:lnTo>
                  <a:lnTo>
                    <a:pt x="868" y="945"/>
                  </a:lnTo>
                  <a:lnTo>
                    <a:pt x="0" y="0"/>
                  </a:lnTo>
                  <a:lnTo>
                    <a:pt x="0" y="192"/>
                  </a:lnTo>
                  <a:close/>
                </a:path>
              </a:pathLst>
            </a:custGeom>
            <a:solidFill>
              <a:schemeClr val="tx1">
                <a:lumMod val="75000"/>
                <a:lumOff val="25000"/>
              </a:schemeClr>
            </a:solidFill>
            <a:ln>
              <a:noFill/>
            </a:ln>
          </p:spPr>
        </p:sp>
      </p:grpSp>
      <p:sp>
        <p:nvSpPr>
          <p:cNvPr id="2" name="Title Placeholder 1"/>
          <p:cNvSpPr>
            <a:spLocks noGrp="1"/>
          </p:cNvSpPr>
          <p:nvPr>
            <p:ph type="title"/>
          </p:nvPr>
        </p:nvSpPr>
        <p:spPr>
          <a:xfrm>
            <a:off x="1309512" y="457201"/>
            <a:ext cx="10272889" cy="1981200"/>
          </a:xfrm>
          <a:prstGeom prst="rect">
            <a:avLst/>
          </a:prstGeom>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309512" y="2667001"/>
            <a:ext cx="10272888" cy="3356995"/>
          </a:xfrm>
          <a:prstGeom prst="rect">
            <a:avLst/>
          </a:prstGeom>
        </p:spPr>
        <p:txBody>
          <a:bodyPr vert="horz" lIns="91440" tIns="45720" rIns="91440" bIns="45720" rtlCol="0" anchor="ct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9811573" y="6116071"/>
            <a:ext cx="1143297" cy="365125"/>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pPr>
              <a:defRPr/>
            </a:pPr>
            <a:endParaRPr lang="en-US" dirty="0"/>
          </a:p>
        </p:txBody>
      </p:sp>
      <p:sp>
        <p:nvSpPr>
          <p:cNvPr id="5" name="Footer Placeholder 4"/>
          <p:cNvSpPr>
            <a:spLocks noGrp="1"/>
          </p:cNvSpPr>
          <p:nvPr>
            <p:ph type="ftr" sz="quarter" idx="3"/>
          </p:nvPr>
        </p:nvSpPr>
        <p:spPr>
          <a:xfrm>
            <a:off x="2649330" y="6116071"/>
            <a:ext cx="7086023" cy="365125"/>
          </a:xfrm>
          <a:prstGeom prst="rect">
            <a:avLst/>
          </a:prstGeom>
        </p:spPr>
        <p:txBody>
          <a:bodyPr vert="horz" lIns="91440" tIns="45720" rIns="91440" bIns="45720" rtlCol="0" anchor="ctr"/>
          <a:lstStyle>
            <a:lvl1pPr algn="l">
              <a:defRPr sz="1000" b="0" i="0">
                <a:solidFill>
                  <a:schemeClr val="tx1"/>
                </a:solidFill>
                <a:effectLst/>
                <a:latin typeface="+mn-lt"/>
              </a:defRPr>
            </a:lvl1pPr>
          </a:lstStyle>
          <a:p>
            <a:pPr>
              <a:defRPr/>
            </a:pPr>
            <a:endParaRPr lang="en-US" dirty="0"/>
          </a:p>
        </p:txBody>
      </p:sp>
      <p:sp>
        <p:nvSpPr>
          <p:cNvPr id="6" name="Slide Number Placeholder 5"/>
          <p:cNvSpPr>
            <a:spLocks noGrp="1"/>
          </p:cNvSpPr>
          <p:nvPr>
            <p:ph type="sldNum" sz="quarter" idx="4"/>
          </p:nvPr>
        </p:nvSpPr>
        <p:spPr>
          <a:xfrm>
            <a:off x="11031090" y="6116071"/>
            <a:ext cx="551311" cy="365125"/>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pPr>
              <a:defRPr/>
            </a:pPr>
            <a:fld id="{E1B20EDB-EF10-42AD-9A8A-37E03044B0CF}" type="slidenum">
              <a:rPr lang="en-US" smtClean="0"/>
              <a:pPr>
                <a:defRPr/>
              </a:pPr>
              <a:t>‹#›</a:t>
            </a:fld>
            <a:endParaRPr lang="en-US" dirty="0"/>
          </a:p>
        </p:txBody>
      </p:sp>
    </p:spTree>
    <p:extLst>
      <p:ext uri="{BB962C8B-B14F-4D97-AF65-F5344CB8AC3E}">
        <p14:creationId xmlns:p14="http://schemas.microsoft.com/office/powerpoint/2010/main" val="869059566"/>
      </p:ext>
    </p:extLst>
  </p:cSld>
  <p:clrMap bg1="lt1" tx1="dk1" bg2="lt2" tx2="dk2" accent1="accent1" accent2="accent2" accent3="accent3" accent4="accent4" accent5="accent5" accent6="accent6" hlink="hlink" folHlink="folHlink"/>
  <p:sldLayoutIdLst>
    <p:sldLayoutId id="2147483692" r:id="rId1"/>
    <p:sldLayoutId id="2147483693" r:id="rId2"/>
    <p:sldLayoutId id="2147483694" r:id="rId3"/>
    <p:sldLayoutId id="2147483695" r:id="rId4"/>
    <p:sldLayoutId id="2147483696" r:id="rId5"/>
    <p:sldLayoutId id="2147483697" r:id="rId6"/>
    <p:sldLayoutId id="2147483698" r:id="rId7"/>
    <p:sldLayoutId id="2147483699" r:id="rId8"/>
    <p:sldLayoutId id="2147483700" r:id="rId9"/>
    <p:sldLayoutId id="2147483701" r:id="rId10"/>
    <p:sldLayoutId id="2147483702" r:id="rId11"/>
    <p:sldLayoutId id="2147483703" r:id="rId12"/>
    <p:sldLayoutId id="2147483704" r:id="rId13"/>
    <p:sldLayoutId id="2147483705" r:id="rId14"/>
    <p:sldLayoutId id="2147483706" r:id="rId15"/>
    <p:sldLayoutId id="2147483707" r:id="rId16"/>
    <p:sldLayoutId id="2147483708" r:id="rId17"/>
  </p:sldLayoutIdLst>
  <p:transition spd="med">
    <p:wipe dir="d"/>
  </p:transition>
  <p:txStyles>
    <p:titleStyle>
      <a:lvl1pPr algn="ctr" defTabSz="457200" rtl="0" eaLnBrk="1" latinLnBrk="0" hangingPunct="1">
        <a:spcBef>
          <a:spcPct val="0"/>
        </a:spcBef>
        <a:buNone/>
        <a:defRPr sz="4000" kern="1200" cap="none">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85750" indent="-285750" algn="l" defTabSz="457200" rtl="0" eaLnBrk="1" latinLnBrk="0" hangingPunct="1">
        <a:spcBef>
          <a:spcPct val="20000"/>
        </a:spcBef>
        <a:spcAft>
          <a:spcPts val="600"/>
        </a:spcAft>
        <a:buClr>
          <a:schemeClr val="accent1">
            <a:lumMod val="75000"/>
          </a:schemeClr>
        </a:buClr>
        <a:buSzPct val="145000"/>
        <a:buFont typeface="Arial"/>
        <a:buChar char="•"/>
        <a:defRPr sz="2400" kern="1200" cap="none">
          <a:solidFill>
            <a:schemeClr val="tx1"/>
          </a:solidFill>
          <a:effectLst/>
          <a:latin typeface="+mn-lt"/>
          <a:ea typeface="+mn-ea"/>
          <a:cs typeface="+mn-cs"/>
        </a:defRPr>
      </a:lvl1pPr>
      <a:lvl2pPr marL="742950" indent="-285750" algn="l" defTabSz="457200" rtl="0" eaLnBrk="1" latinLnBrk="0" hangingPunct="1">
        <a:spcBef>
          <a:spcPct val="20000"/>
        </a:spcBef>
        <a:spcAft>
          <a:spcPts val="600"/>
        </a:spcAft>
        <a:buClr>
          <a:schemeClr val="accent1">
            <a:lumMod val="75000"/>
          </a:schemeClr>
        </a:buClr>
        <a:buSzPct val="145000"/>
        <a:buFont typeface="Arial"/>
        <a:buChar char="•"/>
        <a:defRPr sz="2000" kern="1200" cap="none">
          <a:solidFill>
            <a:schemeClr val="tx1"/>
          </a:solidFill>
          <a:effectLst/>
          <a:latin typeface="+mn-lt"/>
          <a:ea typeface="+mn-ea"/>
          <a:cs typeface="+mn-cs"/>
        </a:defRPr>
      </a:lvl2pPr>
      <a:lvl3pPr marL="1200150" indent="-285750" algn="l" defTabSz="457200" rtl="0" eaLnBrk="1" latinLnBrk="0" hangingPunct="1">
        <a:spcBef>
          <a:spcPct val="20000"/>
        </a:spcBef>
        <a:spcAft>
          <a:spcPts val="600"/>
        </a:spcAft>
        <a:buClr>
          <a:schemeClr val="accent1">
            <a:lumMod val="75000"/>
          </a:schemeClr>
        </a:buClr>
        <a:buSzPct val="145000"/>
        <a:buFont typeface="Arial"/>
        <a:buChar char="•"/>
        <a:defRPr sz="1800" kern="1200" cap="none">
          <a:solidFill>
            <a:schemeClr val="tx1"/>
          </a:solidFill>
          <a:effectLst/>
          <a:latin typeface="+mn-lt"/>
          <a:ea typeface="+mn-ea"/>
          <a:cs typeface="+mn-cs"/>
        </a:defRPr>
      </a:lvl3pPr>
      <a:lvl4pPr marL="1543050" indent="-171450" algn="l" defTabSz="457200" rtl="0" eaLnBrk="1" latinLnBrk="0" hangingPunct="1">
        <a:spcBef>
          <a:spcPct val="20000"/>
        </a:spcBef>
        <a:spcAft>
          <a:spcPts val="600"/>
        </a:spcAft>
        <a:buClr>
          <a:schemeClr val="accent1">
            <a:lumMod val="75000"/>
          </a:schemeClr>
        </a:buClr>
        <a:buSzPct val="145000"/>
        <a:buFont typeface="Arial"/>
        <a:buChar char="•"/>
        <a:defRPr sz="1600" kern="1200" cap="none">
          <a:solidFill>
            <a:schemeClr val="tx1"/>
          </a:solidFill>
          <a:effectLst/>
          <a:latin typeface="+mn-lt"/>
          <a:ea typeface="+mn-ea"/>
          <a:cs typeface="+mn-cs"/>
        </a:defRPr>
      </a:lvl4pPr>
      <a:lvl5pPr marL="2000250" indent="-17145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5pPr>
      <a:lvl6pPr marL="2514600" indent="-22860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6pPr>
      <a:lvl7pPr marL="2971800" indent="-22860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7pPr>
      <a:lvl8pPr marL="3429000" indent="-22860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8pPr>
      <a:lvl9pPr marL="3886200" indent="-22860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image" Target="../media/image10.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11.JP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12.jp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6.jp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7.jp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10.jp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18.jp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19.jp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Layout" Target="../slideLayouts/slideLayout18.xml"/></Relationships>
</file>

<file path=ppt/slides/_rels/slide14.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1.xml"/><Relationship Id="rId1" Type="http://schemas.openxmlformats.org/officeDocument/2006/relationships/slideLayout" Target="../slideLayouts/slideLayout12.xml"/><Relationship Id="rId4" Type="http://schemas.openxmlformats.org/officeDocument/2006/relationships/image" Target="../media/image22.jpeg"/></Relationships>
</file>

<file path=ppt/slides/_rels/slide15.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2.xml"/><Relationship Id="rId1" Type="http://schemas.openxmlformats.org/officeDocument/2006/relationships/slideLayout" Target="../slideLayouts/slideLayout12.xml"/><Relationship Id="rId4" Type="http://schemas.openxmlformats.org/officeDocument/2006/relationships/image" Target="../media/image23.png"/></Relationships>
</file>

<file path=ppt/slides/_rels/slide16.xml.rels><?xml version="1.0" encoding="UTF-8" standalone="yes"?>
<Relationships xmlns="http://schemas.openxmlformats.org/package/2006/relationships"><Relationship Id="rId2" Type="http://schemas.openxmlformats.org/officeDocument/2006/relationships/image" Target="../media/image24.jpg"/><Relationship Id="rId1" Type="http://schemas.openxmlformats.org/officeDocument/2006/relationships/slideLayout" Target="../slideLayouts/slideLayout31.xml"/></Relationships>
</file>

<file path=ppt/slides/_rels/slide17.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image" Target="../media/image25.jpeg"/><Relationship Id="rId1" Type="http://schemas.openxmlformats.org/officeDocument/2006/relationships/slideLayout" Target="../slideLayouts/slideLayout31.xml"/></Relationships>
</file>

<file path=ppt/slides/_rels/slide18.xml.rels><?xml version="1.0" encoding="UTF-8" standalone="yes"?>
<Relationships xmlns="http://schemas.openxmlformats.org/package/2006/relationships"><Relationship Id="rId2" Type="http://schemas.openxmlformats.org/officeDocument/2006/relationships/image" Target="../media/image27.jpeg"/><Relationship Id="rId1" Type="http://schemas.openxmlformats.org/officeDocument/2006/relationships/slideLayout" Target="../slideLayouts/slideLayout26.xml"/></Relationships>
</file>

<file path=ppt/slides/_rels/slide19.xml.rels><?xml version="1.0" encoding="UTF-8" standalone="yes"?>
<Relationships xmlns="http://schemas.openxmlformats.org/package/2006/relationships"><Relationship Id="rId3" Type="http://schemas.openxmlformats.org/officeDocument/2006/relationships/image" Target="../media/image29.JPG"/><Relationship Id="rId2" Type="http://schemas.openxmlformats.org/officeDocument/2006/relationships/image" Target="../media/image28.jpeg"/><Relationship Id="rId1" Type="http://schemas.openxmlformats.org/officeDocument/2006/relationships/slideLayout" Target="../slideLayouts/slideLayout26.xml"/><Relationship Id="rId4" Type="http://schemas.openxmlformats.org/officeDocument/2006/relationships/image" Target="../media/image30.jpeg"/></Relationships>
</file>

<file path=ppt/slides/_rels/slide20.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33.xml"/></Relationships>
</file>

<file path=ppt/slides/_rels/slide21.xml.rels><?xml version="1.0" encoding="UTF-8" standalone="yes"?>
<Relationships xmlns="http://schemas.openxmlformats.org/package/2006/relationships"><Relationship Id="rId2" Type="http://schemas.openxmlformats.org/officeDocument/2006/relationships/image" Target="../media/image32.png"/><Relationship Id="rId1" Type="http://schemas.openxmlformats.org/officeDocument/2006/relationships/slideLayout" Target="../slideLayouts/slideLayout33.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8" name="Content Placeholder 4">
            <a:extLst>
              <a:ext uri="{FF2B5EF4-FFF2-40B4-BE49-F238E27FC236}">
                <a16:creationId xmlns:a16="http://schemas.microsoft.com/office/drawing/2014/main" id="{5ECA74BC-5AF1-4FBB-A33D-50034187FDF4}"/>
              </a:ext>
            </a:extLst>
          </p:cNvPr>
          <p:cNvPicPr>
            <a:picLocks noChangeAspect="1"/>
          </p:cNvPicPr>
          <p:nvPr/>
        </p:nvPicPr>
        <p:blipFill rotWithShape="1">
          <a:blip r:embed="rId2">
            <a:extLst>
              <a:ext uri="{28A0092B-C50C-407E-A947-70E740481C1C}">
                <a14:useLocalDpi xmlns:a14="http://schemas.microsoft.com/office/drawing/2010/main" val="0"/>
              </a:ext>
            </a:extLst>
          </a:blip>
          <a:srcRect l="9091" t="23391"/>
          <a:stretch/>
        </p:blipFill>
        <p:spPr>
          <a:xfrm>
            <a:off x="0" y="-51402"/>
            <a:ext cx="12191980" cy="6857990"/>
          </a:xfrm>
          <a:prstGeom prst="rect">
            <a:avLst/>
          </a:prstGeom>
        </p:spPr>
      </p:pic>
      <p:sp>
        <p:nvSpPr>
          <p:cNvPr id="13" name="Freeform: Shape 12">
            <a:extLst>
              <a:ext uri="{FF2B5EF4-FFF2-40B4-BE49-F238E27FC236}">
                <a16:creationId xmlns:a16="http://schemas.microsoft.com/office/drawing/2014/main" id="{E862BE82-D00D-42C1-BF16-93AA37870C32}"/>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582780" y="-2008"/>
            <a:ext cx="5609220" cy="5840278"/>
          </a:xfrm>
          <a:custGeom>
            <a:avLst/>
            <a:gdLst>
              <a:gd name="connsiteX0" fmla="*/ 0 w 5609220"/>
              <a:gd name="connsiteY0" fmla="*/ 0 h 5840278"/>
              <a:gd name="connsiteX1" fmla="*/ 4637091 w 5609220"/>
              <a:gd name="connsiteY1" fmla="*/ 0 h 5840278"/>
              <a:gd name="connsiteX2" fmla="*/ 4822569 w 5609220"/>
              <a:gd name="connsiteY2" fmla="*/ 204077 h 5840278"/>
              <a:gd name="connsiteX3" fmla="*/ 5609220 w 5609220"/>
              <a:gd name="connsiteY3" fmla="*/ 2395363 h 5840278"/>
              <a:gd name="connsiteX4" fmla="*/ 2164305 w 5609220"/>
              <a:gd name="connsiteY4" fmla="*/ 5840278 h 5840278"/>
              <a:gd name="connsiteX5" fmla="*/ 238220 w 5609220"/>
              <a:gd name="connsiteY5" fmla="*/ 5251941 h 5840278"/>
              <a:gd name="connsiteX6" fmla="*/ 0 w 5609220"/>
              <a:gd name="connsiteY6" fmla="*/ 5073803 h 58402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609220" h="5840278">
                <a:moveTo>
                  <a:pt x="0" y="0"/>
                </a:moveTo>
                <a:lnTo>
                  <a:pt x="4637091" y="0"/>
                </a:lnTo>
                <a:lnTo>
                  <a:pt x="4822569" y="204077"/>
                </a:lnTo>
                <a:cubicBezTo>
                  <a:pt x="5314007" y="799562"/>
                  <a:pt x="5609220" y="1562987"/>
                  <a:pt x="5609220" y="2395363"/>
                </a:cubicBezTo>
                <a:cubicBezTo>
                  <a:pt x="5609220" y="4297937"/>
                  <a:pt x="4066879" y="5840278"/>
                  <a:pt x="2164305" y="5840278"/>
                </a:cubicBezTo>
                <a:cubicBezTo>
                  <a:pt x="1450840" y="5840278"/>
                  <a:pt x="788032" y="5623387"/>
                  <a:pt x="238220" y="5251941"/>
                </a:cubicBezTo>
                <a:lnTo>
                  <a:pt x="0" y="5073803"/>
                </a:lnTo>
                <a:close/>
              </a:path>
            </a:pathLst>
          </a:custGeom>
          <a:solidFill>
            <a:schemeClr val="bg1">
              <a:alpha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5" name="Freeform: Shape 14">
            <a:extLst>
              <a:ext uri="{FF2B5EF4-FFF2-40B4-BE49-F238E27FC236}">
                <a16:creationId xmlns:a16="http://schemas.microsoft.com/office/drawing/2014/main" id="{F6D92C2D-1D3D-4974-918C-06579FB354A9}"/>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750141" y="-2"/>
            <a:ext cx="5441859" cy="5654940"/>
          </a:xfrm>
          <a:custGeom>
            <a:avLst/>
            <a:gdLst>
              <a:gd name="connsiteX0" fmla="*/ 0 w 5441859"/>
              <a:gd name="connsiteY0" fmla="*/ 0 h 5654940"/>
              <a:gd name="connsiteX1" fmla="*/ 4400492 w 5441859"/>
              <a:gd name="connsiteY1" fmla="*/ 0 h 5654940"/>
              <a:gd name="connsiteX2" fmla="*/ 4484767 w 5441859"/>
              <a:gd name="connsiteY2" fmla="*/ 76595 h 5654940"/>
              <a:gd name="connsiteX3" fmla="*/ 5441859 w 5441859"/>
              <a:gd name="connsiteY3" fmla="*/ 2387221 h 5654940"/>
              <a:gd name="connsiteX4" fmla="*/ 2174140 w 5441859"/>
              <a:gd name="connsiteY4" fmla="*/ 5654940 h 5654940"/>
              <a:gd name="connsiteX5" fmla="*/ 156693 w 5441859"/>
              <a:gd name="connsiteY5" fmla="*/ 4957981 h 5654940"/>
              <a:gd name="connsiteX6" fmla="*/ 0 w 5441859"/>
              <a:gd name="connsiteY6" fmla="*/ 4820612 h 565494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441859" h="5654940">
                <a:moveTo>
                  <a:pt x="0" y="0"/>
                </a:moveTo>
                <a:lnTo>
                  <a:pt x="4400492" y="0"/>
                </a:lnTo>
                <a:lnTo>
                  <a:pt x="4484767" y="76595"/>
                </a:lnTo>
                <a:cubicBezTo>
                  <a:pt x="5076108" y="667936"/>
                  <a:pt x="5441859" y="1484866"/>
                  <a:pt x="5441859" y="2387221"/>
                </a:cubicBezTo>
                <a:cubicBezTo>
                  <a:pt x="5441859" y="4191932"/>
                  <a:pt x="3978851" y="5654940"/>
                  <a:pt x="2174140" y="5654940"/>
                </a:cubicBezTo>
                <a:cubicBezTo>
                  <a:pt x="1412778" y="5654940"/>
                  <a:pt x="712231" y="5394557"/>
                  <a:pt x="156693" y="4957981"/>
                </a:cubicBezTo>
                <a:lnTo>
                  <a:pt x="0" y="4820612"/>
                </a:lnTo>
                <a:close/>
              </a:path>
            </a:pathLst>
          </a:custGeom>
          <a:solidFill>
            <a:schemeClr val="bg1">
              <a:alpha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A0EBEB9E-A69A-4BE0-B1FA-FCF1EADC0660}"/>
              </a:ext>
            </a:extLst>
          </p:cNvPr>
          <p:cNvSpPr>
            <a:spLocks noGrp="1"/>
          </p:cNvSpPr>
          <p:nvPr>
            <p:ph type="title"/>
          </p:nvPr>
        </p:nvSpPr>
        <p:spPr>
          <a:xfrm>
            <a:off x="7674324" y="224444"/>
            <a:ext cx="4517656" cy="4463933"/>
          </a:xfrm>
        </p:spPr>
        <p:txBody>
          <a:bodyPr>
            <a:normAutofit fontScale="90000"/>
          </a:bodyPr>
          <a:lstStyle/>
          <a:p>
            <a:r>
              <a:rPr lang="en-US" dirty="0" smtClean="0"/>
              <a:t>Osceola Port Authority </a:t>
            </a:r>
            <a:br>
              <a:rPr lang="en-US" dirty="0" smtClean="0"/>
            </a:br>
            <a:r>
              <a:rPr lang="en-US" dirty="0" smtClean="0"/>
              <a:t>and </a:t>
            </a:r>
            <a:br>
              <a:rPr lang="en-US" dirty="0" smtClean="0"/>
            </a:br>
            <a:r>
              <a:rPr lang="en-US" dirty="0" smtClean="0"/>
              <a:t>The Inland River System</a:t>
            </a:r>
            <a:r>
              <a:rPr lang="en-US" dirty="0"/>
              <a:t/>
            </a:r>
            <a:br>
              <a:rPr lang="en-US" dirty="0"/>
            </a:br>
            <a:r>
              <a:rPr lang="en-US" dirty="0"/>
              <a:t/>
            </a:r>
            <a:br>
              <a:rPr lang="en-US" dirty="0"/>
            </a:br>
            <a:r>
              <a:rPr lang="en-US" sz="2700" dirty="0" smtClean="0"/>
              <a:t>Deidre Smith, Director </a:t>
            </a:r>
            <a:br>
              <a:rPr lang="en-US" sz="2700" dirty="0" smtClean="0"/>
            </a:br>
            <a:r>
              <a:rPr lang="en-US" sz="2700" dirty="0" smtClean="0"/>
              <a:t>Arkansas Waterways Commission</a:t>
            </a:r>
            <a:r>
              <a:rPr lang="en-US" sz="2200" dirty="0" smtClean="0"/>
              <a:t/>
            </a:r>
            <a:br>
              <a:rPr lang="en-US" sz="2200" dirty="0" smtClean="0"/>
            </a:br>
            <a:r>
              <a:rPr lang="en-US" sz="1800" dirty="0" smtClean="0"/>
              <a:t/>
            </a:r>
            <a:br>
              <a:rPr lang="en-US" sz="1800" dirty="0" smtClean="0"/>
            </a:br>
            <a:r>
              <a:rPr lang="en-US" sz="1800" dirty="0" smtClean="0"/>
              <a:t>			July 24, 2019</a:t>
            </a:r>
            <a:endParaRPr lang="en-US" dirty="0"/>
          </a:p>
        </p:txBody>
      </p:sp>
    </p:spTree>
    <p:extLst>
      <p:ext uri="{BB962C8B-B14F-4D97-AF65-F5344CB8AC3E}">
        <p14:creationId xmlns:p14="http://schemas.microsoft.com/office/powerpoint/2010/main" val="747561487"/>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3" name="Rectangle 12">
            <a:extLst>
              <a:ext uri="{FF2B5EF4-FFF2-40B4-BE49-F238E27FC236}">
                <a16:creationId xmlns:a16="http://schemas.microsoft.com/office/drawing/2014/main" id="{9228552E-C8B1-4A80-8448-0787CE0FC704}"/>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8" name="Content Placeholder 4" descr="A bridge over a body of water&#10;&#10;Description generated with high confidence">
            <a:extLst>
              <a:ext uri="{FF2B5EF4-FFF2-40B4-BE49-F238E27FC236}">
                <a16:creationId xmlns:a16="http://schemas.microsoft.com/office/drawing/2014/main" id="{AC405420-868D-49C8-8871-F367B202A973}"/>
              </a:ext>
            </a:extLst>
          </p:cNvPr>
          <p:cNvPicPr>
            <a:picLocks noChangeAspect="1"/>
          </p:cNvPicPr>
          <p:nvPr/>
        </p:nvPicPr>
        <p:blipFill rotWithShape="1">
          <a:blip r:embed="rId2">
            <a:alphaModFix amt="35000"/>
            <a:extLst>
              <a:ext uri="{28A0092B-C50C-407E-A947-70E740481C1C}">
                <a14:useLocalDpi xmlns:a14="http://schemas.microsoft.com/office/drawing/2010/main" val="0"/>
              </a:ext>
            </a:extLst>
          </a:blip>
          <a:srcRect t="11765"/>
          <a:stretch/>
        </p:blipFill>
        <p:spPr>
          <a:xfrm>
            <a:off x="20" y="0"/>
            <a:ext cx="12191980" cy="6857990"/>
          </a:xfrm>
          <a:prstGeom prst="rect">
            <a:avLst/>
          </a:prstGeom>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p:spPr>
      </p:pic>
      <p:sp>
        <p:nvSpPr>
          <p:cNvPr id="10" name="Content Placeholder 9">
            <a:extLst>
              <a:ext uri="{FF2B5EF4-FFF2-40B4-BE49-F238E27FC236}">
                <a16:creationId xmlns:a16="http://schemas.microsoft.com/office/drawing/2014/main" id="{696AEB4C-C3C8-42B9-BFA7-1A6D4DAF0556}"/>
              </a:ext>
            </a:extLst>
          </p:cNvPr>
          <p:cNvSpPr>
            <a:spLocks noGrp="1"/>
          </p:cNvSpPr>
          <p:nvPr>
            <p:ph idx="1"/>
          </p:nvPr>
        </p:nvSpPr>
        <p:spPr>
          <a:xfrm>
            <a:off x="658906" y="532905"/>
            <a:ext cx="11143404" cy="5792180"/>
          </a:xfrm>
        </p:spPr>
        <p:txBody>
          <a:bodyPr>
            <a:normAutofit lnSpcReduction="10000"/>
          </a:bodyPr>
          <a:lstStyle/>
          <a:p>
            <a:pPr marL="0" indent="0" fontAlgn="base">
              <a:spcBef>
                <a:spcPct val="0"/>
              </a:spcBef>
              <a:spcAft>
                <a:spcPct val="0"/>
              </a:spcAft>
              <a:buNone/>
            </a:pPr>
            <a:r>
              <a:rPr lang="en-US" sz="3500" dirty="0">
                <a:solidFill>
                  <a:schemeClr val="bg1"/>
                </a:solidFill>
                <a:latin typeface="Times New Roman" pitchFamily="18" charset="0"/>
                <a:cs typeface="Arial" charset="0"/>
              </a:rPr>
              <a:t>“USACE operates and maintains the largest inland and coastal Marine Transportation System  (MTS) in the world.  This waterborne transport network connects American heartland agriculture and minerals with markets overseas and is vital to our economy, security, and quality of life.  98% of all US imports / exports (1.4 billion tons annually with a value of $2 trillion) move through USACE inland waterway and port projects.  20% of US jobs and 1/3 of our Nations GDP are directly linked to waterborne commerce.”</a:t>
            </a:r>
          </a:p>
          <a:p>
            <a:pPr marL="0" indent="0" fontAlgn="base">
              <a:spcBef>
                <a:spcPct val="0"/>
              </a:spcBef>
              <a:spcAft>
                <a:spcPct val="0"/>
              </a:spcAft>
              <a:buNone/>
            </a:pPr>
            <a:endParaRPr lang="en-US" sz="3500" dirty="0">
              <a:solidFill>
                <a:schemeClr val="bg1"/>
              </a:solidFill>
              <a:latin typeface="Times New Roman" pitchFamily="18" charset="0"/>
              <a:cs typeface="Arial" charset="0"/>
            </a:endParaRPr>
          </a:p>
          <a:p>
            <a:pPr marL="0" indent="0" fontAlgn="base">
              <a:spcBef>
                <a:spcPct val="0"/>
              </a:spcBef>
              <a:spcAft>
                <a:spcPct val="0"/>
              </a:spcAft>
              <a:buNone/>
            </a:pPr>
            <a:r>
              <a:rPr lang="en-US" sz="3500" dirty="0">
                <a:solidFill>
                  <a:schemeClr val="bg1"/>
                </a:solidFill>
                <a:latin typeface="Times New Roman" pitchFamily="18" charset="0"/>
                <a:cs typeface="Arial" charset="0"/>
              </a:rPr>
              <a:t>- LTG Todd T. </a:t>
            </a:r>
            <a:r>
              <a:rPr lang="en-US" sz="3500" dirty="0" err="1">
                <a:solidFill>
                  <a:schemeClr val="bg1"/>
                </a:solidFill>
                <a:latin typeface="Times New Roman" pitchFamily="18" charset="0"/>
                <a:cs typeface="Arial" charset="0"/>
              </a:rPr>
              <a:t>Semonite</a:t>
            </a:r>
            <a:r>
              <a:rPr lang="en-US" sz="3500" dirty="0">
                <a:solidFill>
                  <a:schemeClr val="bg1"/>
                </a:solidFill>
                <a:latin typeface="Times New Roman" pitchFamily="18" charset="0"/>
                <a:cs typeface="Arial" charset="0"/>
              </a:rPr>
              <a:t>, 54</a:t>
            </a:r>
            <a:r>
              <a:rPr lang="en-US" sz="3500" baseline="30000" dirty="0">
                <a:solidFill>
                  <a:schemeClr val="bg1"/>
                </a:solidFill>
                <a:latin typeface="Times New Roman" pitchFamily="18" charset="0"/>
                <a:cs typeface="Arial" charset="0"/>
              </a:rPr>
              <a:t>th</a:t>
            </a:r>
            <a:r>
              <a:rPr lang="en-US" sz="3500" dirty="0">
                <a:solidFill>
                  <a:schemeClr val="bg1"/>
                </a:solidFill>
                <a:latin typeface="Times New Roman" pitchFamily="18" charset="0"/>
                <a:cs typeface="Arial" charset="0"/>
              </a:rPr>
              <a:t> Chief of Engineers, Commanding General, USACE  </a:t>
            </a:r>
            <a:endParaRPr lang="en-US" sz="3500" dirty="0">
              <a:solidFill>
                <a:schemeClr val="bg1"/>
              </a:solidFill>
            </a:endParaRPr>
          </a:p>
          <a:p>
            <a:endParaRPr lang="en-US" dirty="0">
              <a:solidFill>
                <a:srgbClr val="FFFFFF"/>
              </a:solidFill>
            </a:endParaRPr>
          </a:p>
        </p:txBody>
      </p:sp>
    </p:spTree>
    <p:extLst>
      <p:ext uri="{BB962C8B-B14F-4D97-AF65-F5344CB8AC3E}">
        <p14:creationId xmlns:p14="http://schemas.microsoft.com/office/powerpoint/2010/main" val="3237610865"/>
      </p:ext>
    </p:extLst>
  </p:cSld>
  <p:clrMapOvr>
    <a:overrideClrMapping bg1="dk1" tx1="lt1" bg2="dk2" tx2="lt2" accent1="accent1" accent2="accent2" accent3="accent3" accent4="accent4" accent5="accent5" accent6="accent6" hlink="hlink" folHlink="folHlink"/>
  </p:clrMapOvr>
  <mc:AlternateContent xmlns:mc="http://schemas.openxmlformats.org/markup-compatibility/2006">
    <mc:Choice xmlns:p159="http://schemas.microsoft.com/office/powerpoint/2015/09/main" xmlns=""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5F5DDE8C-1706-4407-B0D7-5BC8298507C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777316" y="987948"/>
            <a:ext cx="6780700" cy="4882104"/>
          </a:xfrm>
          <a:prstGeom prst="rect">
            <a:avLst/>
          </a:prstGeom>
        </p:spPr>
      </p:pic>
      <p:sp>
        <p:nvSpPr>
          <p:cNvPr id="9" name="Down Arrow 7">
            <a:extLst>
              <a:ext uri="{FF2B5EF4-FFF2-40B4-BE49-F238E27FC236}">
                <a16:creationId xmlns:a16="http://schemas.microsoft.com/office/drawing/2014/main" id="{D4771268-CB57-404A-9271-370EB28F6090}"/>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6200000">
            <a:off x="800100" y="1491343"/>
            <a:ext cx="3333749" cy="3499103"/>
          </a:xfrm>
          <a:prstGeom prst="downArrow">
            <a:avLst>
              <a:gd name="adj1" fmla="val 100000"/>
              <a:gd name="adj2" fmla="val 15788"/>
            </a:avLst>
          </a:prstGeom>
          <a:solidFill>
            <a:schemeClr val="tx1">
              <a:lumMod val="85000"/>
              <a:lumOff val="15000"/>
            </a:schemeClr>
          </a:solidFill>
          <a:ln w="539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D7F57554-E90B-46C3-899A-7542775D8EFD}"/>
              </a:ext>
            </a:extLst>
          </p:cNvPr>
          <p:cNvSpPr>
            <a:spLocks noGrp="1"/>
          </p:cNvSpPr>
          <p:nvPr>
            <p:ph type="title"/>
          </p:nvPr>
        </p:nvSpPr>
        <p:spPr>
          <a:xfrm>
            <a:off x="1028700" y="1967266"/>
            <a:ext cx="2628900" cy="2547257"/>
          </a:xfrm>
          <a:noFill/>
        </p:spPr>
        <p:txBody>
          <a:bodyPr vert="horz" lIns="91440" tIns="45720" rIns="91440" bIns="45720" rtlCol="0" anchor="ctr">
            <a:normAutofit fontScale="90000"/>
          </a:bodyPr>
          <a:lstStyle/>
          <a:p>
            <a:pPr algn="ctr"/>
            <a:r>
              <a:rPr lang="en-US" sz="3600" kern="1200" dirty="0">
                <a:solidFill>
                  <a:schemeClr val="bg1"/>
                </a:solidFill>
                <a:latin typeface="+mj-lt"/>
                <a:ea typeface="+mj-ea"/>
                <a:cs typeface="+mj-cs"/>
              </a:rPr>
              <a:t>Why no one attends dredge project ribbon cutting ceremonies:</a:t>
            </a:r>
          </a:p>
        </p:txBody>
      </p:sp>
      <p:sp>
        <p:nvSpPr>
          <p:cNvPr id="5" name="Title 1">
            <a:extLst>
              <a:ext uri="{FF2B5EF4-FFF2-40B4-BE49-F238E27FC236}">
                <a16:creationId xmlns:a16="http://schemas.microsoft.com/office/drawing/2014/main" id="{07332FEC-3399-4C4B-8A85-ECFD70C867A6}"/>
              </a:ext>
            </a:extLst>
          </p:cNvPr>
          <p:cNvSpPr txBox="1">
            <a:spLocks/>
          </p:cNvSpPr>
          <p:nvPr/>
        </p:nvSpPr>
        <p:spPr>
          <a:xfrm>
            <a:off x="2895600" y="13651"/>
            <a:ext cx="6040582" cy="1067323"/>
          </a:xfrm>
          <a:prstGeom prst="rect">
            <a:avLst/>
          </a:prstGeom>
          <a:noFill/>
        </p:spPr>
        <p:txBody>
          <a:bodyPr vert="horz" lIns="91440" tIns="45720" rIns="91440" bIns="45720" rtlCol="0" anchor="ctr">
            <a:normAutofit fontScale="975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3600" b="0" i="0" u="none" strike="noStrike" kern="1200" cap="none" spc="0" normalizeH="0" baseline="0" noProof="0" dirty="0">
                <a:ln>
                  <a:noFill/>
                </a:ln>
                <a:solidFill>
                  <a:prstClr val="black"/>
                </a:solidFill>
                <a:effectLst/>
                <a:uLnTx/>
                <a:uFillTx/>
                <a:latin typeface="Calibri Light" panose="020F0302020204030204"/>
                <a:ea typeface="+mj-ea"/>
                <a:cs typeface="+mj-cs"/>
              </a:rPr>
              <a:t>We have a PR problem…</a:t>
            </a:r>
          </a:p>
        </p:txBody>
      </p:sp>
    </p:spTree>
    <p:extLst>
      <p:ext uri="{BB962C8B-B14F-4D97-AF65-F5344CB8AC3E}">
        <p14:creationId xmlns:p14="http://schemas.microsoft.com/office/powerpoint/2010/main" val="60823432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6" name="Picture 5" descr="A large ship in a body of water&#10;&#10;Description generated with very high confidence">
            <a:extLst>
              <a:ext uri="{FF2B5EF4-FFF2-40B4-BE49-F238E27FC236}">
                <a16:creationId xmlns:a16="http://schemas.microsoft.com/office/drawing/2014/main" id="{E3FC549F-C73D-48C9-8FAF-7F690BC9CA5D}"/>
              </a:ext>
            </a:extLst>
          </p:cNvPr>
          <p:cNvPicPr>
            <a:picLocks noChangeAspect="1"/>
          </p:cNvPicPr>
          <p:nvPr/>
        </p:nvPicPr>
        <p:blipFill rotWithShape="1">
          <a:blip r:embed="rId2">
            <a:extLst>
              <a:ext uri="{28A0092B-C50C-407E-A947-70E740481C1C}">
                <a14:useLocalDpi xmlns:a14="http://schemas.microsoft.com/office/drawing/2010/main" val="0"/>
              </a:ext>
            </a:extLst>
          </a:blip>
          <a:srcRect l="9091" t="19787" b="3890"/>
          <a:stretch/>
        </p:blipFill>
        <p:spPr>
          <a:xfrm>
            <a:off x="150145" y="10"/>
            <a:ext cx="12191980" cy="6857990"/>
          </a:xfrm>
          <a:prstGeom prst="rect">
            <a:avLst/>
          </a:prstGeom>
        </p:spPr>
      </p:pic>
      <p:sp>
        <p:nvSpPr>
          <p:cNvPr id="27" name="Freeform: Shape 26">
            <a:extLst>
              <a:ext uri="{FF2B5EF4-FFF2-40B4-BE49-F238E27FC236}">
                <a16:creationId xmlns:a16="http://schemas.microsoft.com/office/drawing/2014/main" id="{E862BE82-D00D-42C1-BF16-93AA37870C32}"/>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582780" y="-2008"/>
            <a:ext cx="5609220" cy="5840278"/>
          </a:xfrm>
          <a:custGeom>
            <a:avLst/>
            <a:gdLst>
              <a:gd name="connsiteX0" fmla="*/ 0 w 5609220"/>
              <a:gd name="connsiteY0" fmla="*/ 0 h 5840278"/>
              <a:gd name="connsiteX1" fmla="*/ 4637091 w 5609220"/>
              <a:gd name="connsiteY1" fmla="*/ 0 h 5840278"/>
              <a:gd name="connsiteX2" fmla="*/ 4822569 w 5609220"/>
              <a:gd name="connsiteY2" fmla="*/ 204077 h 5840278"/>
              <a:gd name="connsiteX3" fmla="*/ 5609220 w 5609220"/>
              <a:gd name="connsiteY3" fmla="*/ 2395363 h 5840278"/>
              <a:gd name="connsiteX4" fmla="*/ 2164305 w 5609220"/>
              <a:gd name="connsiteY4" fmla="*/ 5840278 h 5840278"/>
              <a:gd name="connsiteX5" fmla="*/ 238220 w 5609220"/>
              <a:gd name="connsiteY5" fmla="*/ 5251941 h 5840278"/>
              <a:gd name="connsiteX6" fmla="*/ 0 w 5609220"/>
              <a:gd name="connsiteY6" fmla="*/ 5073803 h 58402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609220" h="5840278">
                <a:moveTo>
                  <a:pt x="0" y="0"/>
                </a:moveTo>
                <a:lnTo>
                  <a:pt x="4637091" y="0"/>
                </a:lnTo>
                <a:lnTo>
                  <a:pt x="4822569" y="204077"/>
                </a:lnTo>
                <a:cubicBezTo>
                  <a:pt x="5314007" y="799562"/>
                  <a:pt x="5609220" y="1562987"/>
                  <a:pt x="5609220" y="2395363"/>
                </a:cubicBezTo>
                <a:cubicBezTo>
                  <a:pt x="5609220" y="4297937"/>
                  <a:pt x="4066879" y="5840278"/>
                  <a:pt x="2164305" y="5840278"/>
                </a:cubicBezTo>
                <a:cubicBezTo>
                  <a:pt x="1450840" y="5840278"/>
                  <a:pt x="788032" y="5623387"/>
                  <a:pt x="238220" y="5251941"/>
                </a:cubicBezTo>
                <a:lnTo>
                  <a:pt x="0" y="5073803"/>
                </a:lnTo>
                <a:close/>
              </a:path>
            </a:pathLst>
          </a:custGeom>
          <a:solidFill>
            <a:schemeClr val="bg1">
              <a:alpha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9" name="Freeform: Shape 28">
            <a:extLst>
              <a:ext uri="{FF2B5EF4-FFF2-40B4-BE49-F238E27FC236}">
                <a16:creationId xmlns:a16="http://schemas.microsoft.com/office/drawing/2014/main" id="{F6D92C2D-1D3D-4974-918C-06579FB354A9}"/>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750141" y="-2"/>
            <a:ext cx="5441859" cy="5654940"/>
          </a:xfrm>
          <a:custGeom>
            <a:avLst/>
            <a:gdLst>
              <a:gd name="connsiteX0" fmla="*/ 0 w 5441859"/>
              <a:gd name="connsiteY0" fmla="*/ 0 h 5654940"/>
              <a:gd name="connsiteX1" fmla="*/ 4400492 w 5441859"/>
              <a:gd name="connsiteY1" fmla="*/ 0 h 5654940"/>
              <a:gd name="connsiteX2" fmla="*/ 4484767 w 5441859"/>
              <a:gd name="connsiteY2" fmla="*/ 76595 h 5654940"/>
              <a:gd name="connsiteX3" fmla="*/ 5441859 w 5441859"/>
              <a:gd name="connsiteY3" fmla="*/ 2387221 h 5654940"/>
              <a:gd name="connsiteX4" fmla="*/ 2174140 w 5441859"/>
              <a:gd name="connsiteY4" fmla="*/ 5654940 h 5654940"/>
              <a:gd name="connsiteX5" fmla="*/ 156693 w 5441859"/>
              <a:gd name="connsiteY5" fmla="*/ 4957981 h 5654940"/>
              <a:gd name="connsiteX6" fmla="*/ 0 w 5441859"/>
              <a:gd name="connsiteY6" fmla="*/ 4820612 h 565494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441859" h="5654940">
                <a:moveTo>
                  <a:pt x="0" y="0"/>
                </a:moveTo>
                <a:lnTo>
                  <a:pt x="4400492" y="0"/>
                </a:lnTo>
                <a:lnTo>
                  <a:pt x="4484767" y="76595"/>
                </a:lnTo>
                <a:cubicBezTo>
                  <a:pt x="5076108" y="667936"/>
                  <a:pt x="5441859" y="1484866"/>
                  <a:pt x="5441859" y="2387221"/>
                </a:cubicBezTo>
                <a:cubicBezTo>
                  <a:pt x="5441859" y="4191932"/>
                  <a:pt x="3978851" y="5654940"/>
                  <a:pt x="2174140" y="5654940"/>
                </a:cubicBezTo>
                <a:cubicBezTo>
                  <a:pt x="1412778" y="5654940"/>
                  <a:pt x="712231" y="5394557"/>
                  <a:pt x="156693" y="4957981"/>
                </a:cubicBezTo>
                <a:lnTo>
                  <a:pt x="0" y="4820612"/>
                </a:lnTo>
                <a:close/>
              </a:path>
            </a:pathLst>
          </a:custGeom>
          <a:solidFill>
            <a:schemeClr val="bg1">
              <a:alpha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9" name="Title 1">
            <a:extLst>
              <a:ext uri="{FF2B5EF4-FFF2-40B4-BE49-F238E27FC236}">
                <a16:creationId xmlns:a16="http://schemas.microsoft.com/office/drawing/2014/main" id="{BCEA0506-61A7-44CF-B328-DA5CBEAA7EAE}"/>
              </a:ext>
            </a:extLst>
          </p:cNvPr>
          <p:cNvSpPr>
            <a:spLocks noGrp="1"/>
          </p:cNvSpPr>
          <p:nvPr>
            <p:ph type="title"/>
          </p:nvPr>
        </p:nvSpPr>
        <p:spPr>
          <a:xfrm>
            <a:off x="7478973" y="286439"/>
            <a:ext cx="4434701" cy="3384809"/>
          </a:xfrm>
        </p:spPr>
        <p:txBody>
          <a:bodyPr>
            <a:normAutofit/>
          </a:bodyPr>
          <a:lstStyle/>
          <a:p>
            <a:r>
              <a:rPr lang="en-US" dirty="0"/>
              <a:t>Business Lines &amp; Benefits</a:t>
            </a:r>
          </a:p>
        </p:txBody>
      </p:sp>
    </p:spTree>
    <p:extLst>
      <p:ext uri="{BB962C8B-B14F-4D97-AF65-F5344CB8AC3E}">
        <p14:creationId xmlns:p14="http://schemas.microsoft.com/office/powerpoint/2010/main" val="275876522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 name="Rectangle 12">
            <a:extLst>
              <a:ext uri="{FF2B5EF4-FFF2-40B4-BE49-F238E27FC236}">
                <a16:creationId xmlns:a16="http://schemas.microsoft.com/office/drawing/2014/main" id="{4038CB10-1F5C-4D54-9DF7-12586DE5B007}"/>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27546" y="4572000"/>
            <a:ext cx="7058307" cy="1964266"/>
          </a:xfrm>
          <a:prstGeom prst="rect">
            <a:avLst/>
          </a:prstGeom>
          <a:solidFill>
            <a:srgbClr val="AF926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1" name="Rectangle 14">
            <a:extLst>
              <a:ext uri="{FF2B5EF4-FFF2-40B4-BE49-F238E27FC236}">
                <a16:creationId xmlns:a16="http://schemas.microsoft.com/office/drawing/2014/main" id="{73ED6512-6858-4552-B699-9A97FE9A4EA2}"/>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534655" y="321732"/>
            <a:ext cx="4335613" cy="6214534"/>
          </a:xfrm>
          <a:prstGeom prst="rect">
            <a:avLst/>
          </a:prstGeom>
          <a:solidFill>
            <a:srgbClr val="40404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02218C98-2672-4C7D-B08C-4A3DAD09C5ED}"/>
              </a:ext>
            </a:extLst>
          </p:cNvPr>
          <p:cNvSpPr>
            <a:spLocks noGrp="1"/>
          </p:cNvSpPr>
          <p:nvPr>
            <p:ph type="title"/>
          </p:nvPr>
        </p:nvSpPr>
        <p:spPr>
          <a:xfrm>
            <a:off x="524256" y="4767072"/>
            <a:ext cx="5319591" cy="1625210"/>
          </a:xfrm>
        </p:spPr>
        <p:txBody>
          <a:bodyPr>
            <a:normAutofit/>
          </a:bodyPr>
          <a:lstStyle/>
          <a:p>
            <a:pPr algn="r"/>
            <a:r>
              <a:rPr lang="en-US" sz="4800" dirty="0" smtClean="0">
                <a:solidFill>
                  <a:srgbClr val="FFFFFF"/>
                </a:solidFill>
              </a:rPr>
              <a:t>HYDROPOWER</a:t>
            </a:r>
            <a:endParaRPr lang="en-US" sz="4800" dirty="0">
              <a:solidFill>
                <a:srgbClr val="FFFFFF"/>
              </a:solidFill>
            </a:endParaRPr>
          </a:p>
        </p:txBody>
      </p:sp>
      <p:sp>
        <p:nvSpPr>
          <p:cNvPr id="23" name="Content Placeholder 9">
            <a:extLst>
              <a:ext uri="{FF2B5EF4-FFF2-40B4-BE49-F238E27FC236}">
                <a16:creationId xmlns:a16="http://schemas.microsoft.com/office/drawing/2014/main" id="{D515F1E9-6820-4EFD-B446-BCA8CD290660}"/>
              </a:ext>
            </a:extLst>
          </p:cNvPr>
          <p:cNvSpPr>
            <a:spLocks noGrp="1"/>
          </p:cNvSpPr>
          <p:nvPr>
            <p:ph idx="1"/>
          </p:nvPr>
        </p:nvSpPr>
        <p:spPr>
          <a:xfrm>
            <a:off x="7704082" y="488731"/>
            <a:ext cx="3963661" cy="5749159"/>
          </a:xfrm>
        </p:spPr>
        <p:txBody>
          <a:bodyPr anchor="ctr">
            <a:normAutofit lnSpcReduction="10000"/>
          </a:bodyPr>
          <a:lstStyle/>
          <a:p>
            <a:endParaRPr lang="en-US" sz="2400" b="1" i="1" dirty="0">
              <a:solidFill>
                <a:srgbClr val="FFFFFF"/>
              </a:solidFill>
            </a:endParaRPr>
          </a:p>
          <a:p>
            <a:pPr>
              <a:buFont typeface="Wingdings" panose="05000000000000000000" pitchFamily="2" charset="2"/>
              <a:buChar char="Ø"/>
            </a:pPr>
            <a:r>
              <a:rPr lang="en-US" sz="2400" dirty="0" smtClean="0">
                <a:solidFill>
                  <a:schemeClr val="bg1"/>
                </a:solidFill>
              </a:rPr>
              <a:t>Hydropower generation nationally saves 4 billion </a:t>
            </a:r>
            <a:r>
              <a:rPr lang="en-US" sz="2400" dirty="0" err="1" smtClean="0">
                <a:solidFill>
                  <a:schemeClr val="bg1"/>
                </a:solidFill>
              </a:rPr>
              <a:t>tonnes</a:t>
            </a:r>
            <a:r>
              <a:rPr lang="en-US" sz="2400" dirty="0" smtClean="0">
                <a:solidFill>
                  <a:schemeClr val="bg1"/>
                </a:solidFill>
              </a:rPr>
              <a:t> of additional greenhouse gases from being emitted annually from that of coal generated electricity.  </a:t>
            </a:r>
          </a:p>
          <a:p>
            <a:pPr>
              <a:buFont typeface="Wingdings" panose="05000000000000000000" pitchFamily="2" charset="2"/>
              <a:buChar char="Ø"/>
            </a:pPr>
            <a:r>
              <a:rPr lang="en-US" sz="2400" dirty="0" smtClean="0">
                <a:solidFill>
                  <a:schemeClr val="bg1"/>
                </a:solidFill>
              </a:rPr>
              <a:t>The global weighted average cost of electricity from hydropower projects in 2018 was $0.047 per kWh, making it the lowest cost source of electricity.</a:t>
            </a:r>
          </a:p>
          <a:p>
            <a:pPr>
              <a:buFont typeface="Wingdings" panose="05000000000000000000" pitchFamily="2" charset="2"/>
              <a:buChar char="Ø"/>
            </a:pPr>
            <a:r>
              <a:rPr lang="en-US" sz="2400" dirty="0" smtClean="0">
                <a:solidFill>
                  <a:schemeClr val="bg1"/>
                </a:solidFill>
              </a:rPr>
              <a:t>Revenue from the sale of hydropower electricity goes back into the U.S. Treasury.</a:t>
            </a:r>
            <a:endParaRPr lang="en-US" sz="2400" dirty="0">
              <a:solidFill>
                <a:schemeClr val="bg1"/>
              </a:solidFill>
            </a:endParaRPr>
          </a:p>
          <a:p>
            <a:pPr marL="0" indent="0">
              <a:buNone/>
            </a:pPr>
            <a:endParaRPr lang="en-US" sz="1200" dirty="0">
              <a:solidFill>
                <a:srgbClr val="FFFFFF"/>
              </a:solidFill>
            </a:endParaRPr>
          </a:p>
          <a:p>
            <a:pPr lvl="1"/>
            <a:endParaRPr lang="en-US" sz="1600" dirty="0">
              <a:solidFill>
                <a:srgbClr val="FFFFFF"/>
              </a:solidFill>
            </a:endParaRPr>
          </a:p>
        </p:txBody>
      </p:sp>
      <p:pic>
        <p:nvPicPr>
          <p:cNvPr id="4" name="Picture 3" descr="A picture containing text&#10;&#10;Description generated with high confidence">
            <a:extLst>
              <a:ext uri="{FF2B5EF4-FFF2-40B4-BE49-F238E27FC236}">
                <a16:creationId xmlns:a16="http://schemas.microsoft.com/office/drawing/2014/main" id="{E5D16C4D-8A11-404E-A9BA-F87EC58985B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37410" y="320745"/>
            <a:ext cx="6946259" cy="4167755"/>
          </a:xfrm>
          <a:prstGeom prst="rect">
            <a:avLst/>
          </a:prstGeom>
        </p:spPr>
      </p:pic>
    </p:spTree>
    <p:extLst>
      <p:ext uri="{BB962C8B-B14F-4D97-AF65-F5344CB8AC3E}">
        <p14:creationId xmlns:p14="http://schemas.microsoft.com/office/powerpoint/2010/main" val="888825928"/>
      </p:ext>
    </p:extLst>
  </p:cSld>
  <p:clrMapOvr>
    <a:masterClrMapping/>
  </p:clrMapOvr>
  <mc:AlternateContent xmlns:mc="http://schemas.openxmlformats.org/markup-compatibility/2006">
    <mc:Choice xmlns:p159="http://schemas.microsoft.com/office/powerpoint/2015/09/main" xmlns=""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 name="Rectangle 12">
            <a:extLst>
              <a:ext uri="{FF2B5EF4-FFF2-40B4-BE49-F238E27FC236}">
                <a16:creationId xmlns:a16="http://schemas.microsoft.com/office/drawing/2014/main" id="{4038CB10-1F5C-4D54-9DF7-12586DE5B007}"/>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27546" y="4572000"/>
            <a:ext cx="7058307" cy="1964266"/>
          </a:xfrm>
          <a:prstGeom prst="rect">
            <a:avLst/>
          </a:prstGeom>
          <a:solidFill>
            <a:srgbClr val="AF926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1" name="Rectangle 14">
            <a:extLst>
              <a:ext uri="{FF2B5EF4-FFF2-40B4-BE49-F238E27FC236}">
                <a16:creationId xmlns:a16="http://schemas.microsoft.com/office/drawing/2014/main" id="{73ED6512-6858-4552-B699-9A97FE9A4EA2}"/>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534655" y="321732"/>
            <a:ext cx="4335613" cy="6214534"/>
          </a:xfrm>
          <a:prstGeom prst="rect">
            <a:avLst/>
          </a:prstGeom>
          <a:solidFill>
            <a:srgbClr val="40404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02218C98-2672-4C7D-B08C-4A3DAD09C5ED}"/>
              </a:ext>
            </a:extLst>
          </p:cNvPr>
          <p:cNvSpPr>
            <a:spLocks noGrp="1"/>
          </p:cNvSpPr>
          <p:nvPr>
            <p:ph type="title"/>
          </p:nvPr>
        </p:nvSpPr>
        <p:spPr>
          <a:xfrm>
            <a:off x="524257" y="4767072"/>
            <a:ext cx="5635474" cy="1625210"/>
          </a:xfrm>
        </p:spPr>
        <p:txBody>
          <a:bodyPr>
            <a:normAutofit/>
          </a:bodyPr>
          <a:lstStyle/>
          <a:p>
            <a:pPr algn="r"/>
            <a:r>
              <a:rPr lang="en-US" sz="4800" dirty="0" smtClean="0">
                <a:solidFill>
                  <a:srgbClr val="FFFFFF"/>
                </a:solidFill>
              </a:rPr>
              <a:t>FLOOD </a:t>
            </a:r>
            <a:r>
              <a:rPr lang="en-US" sz="4800" dirty="0">
                <a:solidFill>
                  <a:srgbClr val="FFFFFF"/>
                </a:solidFill>
              </a:rPr>
              <a:t>CONTROL</a:t>
            </a:r>
          </a:p>
        </p:txBody>
      </p:sp>
      <p:sp>
        <p:nvSpPr>
          <p:cNvPr id="23" name="Content Placeholder 9">
            <a:extLst>
              <a:ext uri="{FF2B5EF4-FFF2-40B4-BE49-F238E27FC236}">
                <a16:creationId xmlns:a16="http://schemas.microsoft.com/office/drawing/2014/main" id="{D515F1E9-6820-4EFD-B446-BCA8CD290660}"/>
              </a:ext>
            </a:extLst>
          </p:cNvPr>
          <p:cNvSpPr>
            <a:spLocks noGrp="1"/>
          </p:cNvSpPr>
          <p:nvPr>
            <p:ph idx="1"/>
          </p:nvPr>
        </p:nvSpPr>
        <p:spPr>
          <a:xfrm>
            <a:off x="7704082" y="598516"/>
            <a:ext cx="3963661" cy="5639374"/>
          </a:xfrm>
        </p:spPr>
        <p:txBody>
          <a:bodyPr anchor="ctr">
            <a:normAutofit/>
          </a:bodyPr>
          <a:lstStyle/>
          <a:p>
            <a:pPr marL="0" indent="0">
              <a:buNone/>
            </a:pPr>
            <a:r>
              <a:rPr lang="en-US" kern="0" dirty="0">
                <a:solidFill>
                  <a:schemeClr val="bg1"/>
                </a:solidFill>
                <a:latin typeface="+mj-lt"/>
                <a:cs typeface="Arial" charset="0"/>
              </a:rPr>
              <a:t>Flood damages </a:t>
            </a:r>
            <a:r>
              <a:rPr lang="en-US" kern="0" dirty="0" smtClean="0">
                <a:solidFill>
                  <a:schemeClr val="bg1"/>
                </a:solidFill>
                <a:latin typeface="+mj-lt"/>
                <a:cs typeface="Arial" charset="0"/>
              </a:rPr>
              <a:t>are </a:t>
            </a:r>
            <a:r>
              <a:rPr lang="en-US" b="1" kern="0" dirty="0" smtClean="0">
                <a:solidFill>
                  <a:schemeClr val="bg1"/>
                </a:solidFill>
                <a:latin typeface="+mj-lt"/>
                <a:cs typeface="Arial" charset="0"/>
              </a:rPr>
              <a:t>prevented </a:t>
            </a:r>
            <a:r>
              <a:rPr lang="en-US" kern="0" dirty="0" smtClean="0">
                <a:solidFill>
                  <a:schemeClr val="bg1"/>
                </a:solidFill>
                <a:latin typeface="+mj-lt"/>
                <a:cs typeface="Arial" charset="0"/>
              </a:rPr>
              <a:t>by the dams on the inland river systems.  The U.S. Army Corps of Engineers can control the water in the pools and reservoirs behind the dams by raising and lowering the </a:t>
            </a:r>
            <a:r>
              <a:rPr lang="en-US" kern="0" dirty="0" err="1" smtClean="0">
                <a:solidFill>
                  <a:schemeClr val="bg1"/>
                </a:solidFill>
                <a:latin typeface="+mj-lt"/>
                <a:cs typeface="Arial" charset="0"/>
              </a:rPr>
              <a:t>tainter</a:t>
            </a:r>
            <a:r>
              <a:rPr lang="en-US" kern="0" dirty="0" smtClean="0">
                <a:solidFill>
                  <a:schemeClr val="bg1"/>
                </a:solidFill>
                <a:latin typeface="+mj-lt"/>
                <a:cs typeface="Arial" charset="0"/>
              </a:rPr>
              <a:t> gates at the dams to help prevent the loss of life, and damage to personal property.</a:t>
            </a:r>
            <a:endParaRPr lang="en-US" kern="0" dirty="0">
              <a:solidFill>
                <a:schemeClr val="bg1"/>
              </a:solidFill>
              <a:latin typeface="+mj-lt"/>
              <a:cs typeface="Arial" charset="0"/>
            </a:endParaRPr>
          </a:p>
          <a:p>
            <a:pPr marL="0" indent="0">
              <a:buNone/>
            </a:pPr>
            <a:endParaRPr lang="en-US" sz="2400" b="1" kern="0" dirty="0">
              <a:solidFill>
                <a:schemeClr val="bg1"/>
              </a:solidFill>
              <a:latin typeface="+mj-lt"/>
              <a:cs typeface="Arial" charset="0"/>
            </a:endParaRPr>
          </a:p>
          <a:p>
            <a:endParaRPr lang="en-US" sz="2400" b="1" i="1" dirty="0">
              <a:solidFill>
                <a:schemeClr val="bg1"/>
              </a:solidFill>
              <a:latin typeface="+mj-lt"/>
            </a:endParaRPr>
          </a:p>
          <a:p>
            <a:pPr lvl="1"/>
            <a:endParaRPr lang="en-US" sz="1600" dirty="0">
              <a:solidFill>
                <a:srgbClr val="FFFFFF"/>
              </a:solidFill>
            </a:endParaRPr>
          </a:p>
        </p:txBody>
      </p:sp>
      <p:pic>
        <p:nvPicPr>
          <p:cNvPr id="13" name="Picture 3" descr="C:\Users\david.TULSAPORT\Desktop\Pensacola-Dam-December-29.jpg">
            <a:extLst>
              <a:ext uri="{FF2B5EF4-FFF2-40B4-BE49-F238E27FC236}">
                <a16:creationId xmlns:a16="http://schemas.microsoft.com/office/drawing/2014/main" id="{5546A585-F5AF-4144-B49E-F2885EBEC51E}"/>
              </a:ext>
            </a:extLst>
          </p:cNvPr>
          <p:cNvPicPr>
            <a:picLocks noChangeAspect="1" noChangeArrowheads="1"/>
          </p:cNvPicPr>
          <p:nvPr/>
        </p:nvPicPr>
        <p:blipFill>
          <a:blip r:embed="rId2" cstate="print"/>
          <a:srcRect/>
          <a:stretch>
            <a:fillRect/>
          </a:stretch>
        </p:blipFill>
        <p:spPr bwMode="auto">
          <a:xfrm>
            <a:off x="321732" y="108607"/>
            <a:ext cx="7064121" cy="4354786"/>
          </a:xfrm>
          <a:prstGeom prst="rect">
            <a:avLst/>
          </a:prstGeom>
          <a:noFill/>
        </p:spPr>
      </p:pic>
    </p:spTree>
    <p:extLst>
      <p:ext uri="{BB962C8B-B14F-4D97-AF65-F5344CB8AC3E}">
        <p14:creationId xmlns:p14="http://schemas.microsoft.com/office/powerpoint/2010/main" val="105651754"/>
      </p:ext>
    </p:extLst>
  </p:cSld>
  <p:clrMapOvr>
    <a:masterClrMapping/>
  </p:clrMapOvr>
  <mc:AlternateContent xmlns:mc="http://schemas.openxmlformats.org/markup-compatibility/2006">
    <mc:Choice xmlns:p159="http://schemas.microsoft.com/office/powerpoint/2015/09/main" xmlns=""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 name="Rectangle 12">
            <a:extLst>
              <a:ext uri="{FF2B5EF4-FFF2-40B4-BE49-F238E27FC236}">
                <a16:creationId xmlns:a16="http://schemas.microsoft.com/office/drawing/2014/main" id="{4038CB10-1F5C-4D54-9DF7-12586DE5B007}"/>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27546" y="4572000"/>
            <a:ext cx="7058307" cy="1964266"/>
          </a:xfrm>
          <a:prstGeom prst="rect">
            <a:avLst/>
          </a:prstGeom>
          <a:solidFill>
            <a:srgbClr val="AF926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1" name="Rectangle 14">
            <a:extLst>
              <a:ext uri="{FF2B5EF4-FFF2-40B4-BE49-F238E27FC236}">
                <a16:creationId xmlns:a16="http://schemas.microsoft.com/office/drawing/2014/main" id="{73ED6512-6858-4552-B699-9A97FE9A4EA2}"/>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534655" y="321732"/>
            <a:ext cx="4335613" cy="6214534"/>
          </a:xfrm>
          <a:prstGeom prst="rect">
            <a:avLst/>
          </a:prstGeom>
          <a:solidFill>
            <a:srgbClr val="40404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02218C98-2672-4C7D-B08C-4A3DAD09C5ED}"/>
              </a:ext>
            </a:extLst>
          </p:cNvPr>
          <p:cNvSpPr>
            <a:spLocks noGrp="1"/>
          </p:cNvSpPr>
          <p:nvPr>
            <p:ph type="title"/>
          </p:nvPr>
        </p:nvSpPr>
        <p:spPr>
          <a:xfrm>
            <a:off x="524256" y="4767072"/>
            <a:ext cx="5020333" cy="1625210"/>
          </a:xfrm>
        </p:spPr>
        <p:txBody>
          <a:bodyPr>
            <a:normAutofit/>
          </a:bodyPr>
          <a:lstStyle/>
          <a:p>
            <a:pPr algn="r"/>
            <a:r>
              <a:rPr lang="en-US" sz="4800" dirty="0" smtClean="0">
                <a:solidFill>
                  <a:srgbClr val="FFFFFF"/>
                </a:solidFill>
              </a:rPr>
              <a:t>RECREATION</a:t>
            </a:r>
            <a:endParaRPr lang="en-US" sz="4800" dirty="0">
              <a:solidFill>
                <a:srgbClr val="FFFFFF"/>
              </a:solidFill>
            </a:endParaRPr>
          </a:p>
        </p:txBody>
      </p:sp>
      <p:sp>
        <p:nvSpPr>
          <p:cNvPr id="23" name="Content Placeholder 9">
            <a:extLst>
              <a:ext uri="{FF2B5EF4-FFF2-40B4-BE49-F238E27FC236}">
                <a16:creationId xmlns:a16="http://schemas.microsoft.com/office/drawing/2014/main" id="{D515F1E9-6820-4EFD-B446-BCA8CD290660}"/>
              </a:ext>
            </a:extLst>
          </p:cNvPr>
          <p:cNvSpPr>
            <a:spLocks noGrp="1"/>
          </p:cNvSpPr>
          <p:nvPr>
            <p:ph idx="1"/>
          </p:nvPr>
        </p:nvSpPr>
        <p:spPr>
          <a:xfrm>
            <a:off x="7704083" y="420414"/>
            <a:ext cx="3963661" cy="5749159"/>
          </a:xfrm>
        </p:spPr>
        <p:txBody>
          <a:bodyPr anchor="ctr">
            <a:normAutofit/>
          </a:bodyPr>
          <a:lstStyle/>
          <a:p>
            <a:pPr marL="0" indent="0">
              <a:buNone/>
            </a:pPr>
            <a:r>
              <a:rPr lang="en-US" kern="0" dirty="0">
                <a:solidFill>
                  <a:schemeClr val="bg1"/>
                </a:solidFill>
                <a:latin typeface="+mj-lt"/>
                <a:cs typeface="Arial" charset="0"/>
              </a:rPr>
              <a:t>The </a:t>
            </a:r>
            <a:r>
              <a:rPr lang="en-US" kern="0" dirty="0" smtClean="0">
                <a:solidFill>
                  <a:schemeClr val="bg1"/>
                </a:solidFill>
                <a:latin typeface="+mj-lt"/>
                <a:cs typeface="Arial" charset="0"/>
              </a:rPr>
              <a:t>system </a:t>
            </a:r>
            <a:r>
              <a:rPr lang="en-US" kern="0" dirty="0">
                <a:solidFill>
                  <a:schemeClr val="bg1"/>
                </a:solidFill>
                <a:latin typeface="+mj-lt"/>
                <a:cs typeface="Arial" charset="0"/>
              </a:rPr>
              <a:t>of waterways and reservoirs </a:t>
            </a:r>
            <a:r>
              <a:rPr lang="en-US" kern="0" dirty="0" smtClean="0">
                <a:solidFill>
                  <a:schemeClr val="bg1"/>
                </a:solidFill>
                <a:latin typeface="+mj-lt"/>
                <a:cs typeface="Arial" charset="0"/>
              </a:rPr>
              <a:t>in Arkansas enhance </a:t>
            </a:r>
            <a:r>
              <a:rPr lang="en-US" kern="0" dirty="0">
                <a:solidFill>
                  <a:schemeClr val="bg1"/>
                </a:solidFill>
                <a:latin typeface="+mj-lt"/>
                <a:cs typeface="Arial" charset="0"/>
              </a:rPr>
              <a:t>outdoor recreation </a:t>
            </a:r>
            <a:r>
              <a:rPr lang="en-US" kern="0" dirty="0" smtClean="0">
                <a:solidFill>
                  <a:schemeClr val="bg1"/>
                </a:solidFill>
                <a:latin typeface="+mj-lt"/>
                <a:cs typeface="Arial" charset="0"/>
              </a:rPr>
              <a:t> which helps communities along these waterways generate revenue, state business taxes, and </a:t>
            </a:r>
            <a:r>
              <a:rPr lang="en-US" kern="0" dirty="0">
                <a:solidFill>
                  <a:schemeClr val="bg1"/>
                </a:solidFill>
                <a:cs typeface="Arial" charset="0"/>
              </a:rPr>
              <a:t>provides </a:t>
            </a:r>
            <a:r>
              <a:rPr lang="en-US" kern="0" dirty="0" smtClean="0">
                <a:solidFill>
                  <a:schemeClr val="bg1"/>
                </a:solidFill>
                <a:cs typeface="Arial" charset="0"/>
              </a:rPr>
              <a:t>jobs</a:t>
            </a:r>
            <a:r>
              <a:rPr lang="en-US" kern="0" dirty="0">
                <a:solidFill>
                  <a:schemeClr val="bg1"/>
                </a:solidFill>
                <a:cs typeface="Arial" charset="0"/>
              </a:rPr>
              <a:t> </a:t>
            </a:r>
            <a:r>
              <a:rPr lang="en-US" kern="0" dirty="0" smtClean="0">
                <a:solidFill>
                  <a:schemeClr val="bg1"/>
                </a:solidFill>
                <a:cs typeface="Arial" charset="0"/>
              </a:rPr>
              <a:t>via increased tourism. </a:t>
            </a:r>
            <a:endParaRPr lang="en-US" kern="0" dirty="0">
              <a:solidFill>
                <a:schemeClr val="bg1"/>
              </a:solidFill>
              <a:latin typeface="+mj-lt"/>
              <a:cs typeface="Arial" charset="0"/>
            </a:endParaRPr>
          </a:p>
          <a:p>
            <a:pPr marL="0" indent="0">
              <a:buNone/>
            </a:pPr>
            <a:endParaRPr lang="en-US" b="1" kern="0" dirty="0">
              <a:solidFill>
                <a:schemeClr val="bg1"/>
              </a:solidFill>
              <a:latin typeface="+mj-lt"/>
              <a:cs typeface="Arial" charset="0"/>
            </a:endParaRPr>
          </a:p>
          <a:p>
            <a:pPr marL="0" indent="0">
              <a:buNone/>
            </a:pPr>
            <a:r>
              <a:rPr lang="en-US" b="1" kern="0" dirty="0">
                <a:solidFill>
                  <a:schemeClr val="bg1"/>
                </a:solidFill>
                <a:latin typeface="+mj-lt"/>
                <a:cs typeface="Arial" charset="0"/>
              </a:rPr>
              <a:t>Last year over </a:t>
            </a:r>
            <a:r>
              <a:rPr lang="en-US" b="1" kern="0" dirty="0" smtClean="0">
                <a:solidFill>
                  <a:schemeClr val="bg1"/>
                </a:solidFill>
                <a:latin typeface="+mj-lt"/>
                <a:cs typeface="Arial" charset="0"/>
              </a:rPr>
              <a:t>3,000 </a:t>
            </a:r>
            <a:r>
              <a:rPr lang="en-US" b="1" kern="0" dirty="0">
                <a:solidFill>
                  <a:schemeClr val="bg1"/>
                </a:solidFill>
                <a:latin typeface="+mj-lt"/>
                <a:cs typeface="Arial" charset="0"/>
              </a:rPr>
              <a:t>recreational boats transited </a:t>
            </a:r>
            <a:r>
              <a:rPr lang="en-US" b="1" kern="0" dirty="0" smtClean="0">
                <a:solidFill>
                  <a:schemeClr val="bg1"/>
                </a:solidFill>
                <a:latin typeface="+mj-lt"/>
                <a:cs typeface="Arial" charset="0"/>
              </a:rPr>
              <a:t>Arkansas’ locks</a:t>
            </a:r>
            <a:r>
              <a:rPr lang="en-US" b="1" kern="0" dirty="0">
                <a:solidFill>
                  <a:schemeClr val="bg1"/>
                </a:solidFill>
                <a:latin typeface="+mj-lt"/>
                <a:cs typeface="Arial" charset="0"/>
              </a:rPr>
              <a:t>.</a:t>
            </a:r>
            <a:endParaRPr lang="en-US" b="1" dirty="0">
              <a:solidFill>
                <a:schemeClr val="bg1"/>
              </a:solidFill>
              <a:latin typeface="+mj-lt"/>
            </a:endParaRPr>
          </a:p>
          <a:p>
            <a:pPr marL="457200" lvl="1" indent="0">
              <a:buNone/>
            </a:pPr>
            <a:endParaRPr lang="en-US" sz="1600" dirty="0">
              <a:solidFill>
                <a:srgbClr val="FFFFFF"/>
              </a:solidFill>
            </a:endParaRPr>
          </a:p>
        </p:txBody>
      </p:sp>
      <p:pic>
        <p:nvPicPr>
          <p:cNvPr id="7" name="Picture 2" descr="C:\Users\david.TULSAPORT\Desktop\1w4a0765.jpg">
            <a:extLst>
              <a:ext uri="{FF2B5EF4-FFF2-40B4-BE49-F238E27FC236}">
                <a16:creationId xmlns:a16="http://schemas.microsoft.com/office/drawing/2014/main" id="{6E442910-6BBD-435E-B379-73D7941DC4B6}"/>
              </a:ext>
            </a:extLst>
          </p:cNvPr>
          <p:cNvPicPr>
            <a:picLocks noChangeAspect="1" noChangeArrowheads="1"/>
          </p:cNvPicPr>
          <p:nvPr/>
        </p:nvPicPr>
        <p:blipFill>
          <a:blip r:embed="rId2" cstate="print"/>
          <a:srcRect/>
          <a:stretch>
            <a:fillRect/>
          </a:stretch>
        </p:blipFill>
        <p:spPr bwMode="auto">
          <a:xfrm>
            <a:off x="360269" y="420414"/>
            <a:ext cx="7025584" cy="3951890"/>
          </a:xfrm>
          <a:prstGeom prst="rect">
            <a:avLst/>
          </a:prstGeom>
          <a:noFill/>
        </p:spPr>
      </p:pic>
    </p:spTree>
    <p:extLst>
      <p:ext uri="{BB962C8B-B14F-4D97-AF65-F5344CB8AC3E}">
        <p14:creationId xmlns:p14="http://schemas.microsoft.com/office/powerpoint/2010/main" val="1873769260"/>
      </p:ext>
    </p:extLst>
  </p:cSld>
  <p:clrMapOvr>
    <a:masterClrMapping/>
  </p:clrMapOvr>
  <mc:AlternateContent xmlns:mc="http://schemas.openxmlformats.org/markup-compatibility/2006">
    <mc:Choice xmlns:p159="http://schemas.microsoft.com/office/powerpoint/2015/09/main" xmlns=""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 name="Rectangle 12">
            <a:extLst>
              <a:ext uri="{FF2B5EF4-FFF2-40B4-BE49-F238E27FC236}">
                <a16:creationId xmlns:a16="http://schemas.microsoft.com/office/drawing/2014/main" id="{4038CB10-1F5C-4D54-9DF7-12586DE5B007}"/>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27546" y="4572000"/>
            <a:ext cx="7058307" cy="1964266"/>
          </a:xfrm>
          <a:prstGeom prst="rect">
            <a:avLst/>
          </a:prstGeom>
          <a:solidFill>
            <a:srgbClr val="AF926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1" name="Rectangle 14">
            <a:extLst>
              <a:ext uri="{FF2B5EF4-FFF2-40B4-BE49-F238E27FC236}">
                <a16:creationId xmlns:a16="http://schemas.microsoft.com/office/drawing/2014/main" id="{73ED6512-6858-4552-B699-9A97FE9A4EA2}"/>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534655" y="321732"/>
            <a:ext cx="4335613" cy="6214534"/>
          </a:xfrm>
          <a:prstGeom prst="rect">
            <a:avLst/>
          </a:prstGeom>
          <a:solidFill>
            <a:srgbClr val="40404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02218C98-2672-4C7D-B08C-4A3DAD09C5ED}"/>
              </a:ext>
            </a:extLst>
          </p:cNvPr>
          <p:cNvSpPr>
            <a:spLocks noGrp="1"/>
          </p:cNvSpPr>
          <p:nvPr>
            <p:ph type="title"/>
          </p:nvPr>
        </p:nvSpPr>
        <p:spPr>
          <a:xfrm>
            <a:off x="524256" y="4767072"/>
            <a:ext cx="5253089" cy="1625210"/>
          </a:xfrm>
        </p:spPr>
        <p:txBody>
          <a:bodyPr>
            <a:normAutofit/>
          </a:bodyPr>
          <a:lstStyle/>
          <a:p>
            <a:pPr algn="r"/>
            <a:r>
              <a:rPr lang="en-US" sz="4800" dirty="0" smtClean="0">
                <a:solidFill>
                  <a:srgbClr val="FFFFFF"/>
                </a:solidFill>
              </a:rPr>
              <a:t>CONSERVATION</a:t>
            </a:r>
            <a:endParaRPr lang="en-US" sz="4800" dirty="0">
              <a:solidFill>
                <a:srgbClr val="FFFFFF"/>
              </a:solidFill>
            </a:endParaRPr>
          </a:p>
        </p:txBody>
      </p:sp>
      <p:sp>
        <p:nvSpPr>
          <p:cNvPr id="23" name="Content Placeholder 9">
            <a:extLst>
              <a:ext uri="{FF2B5EF4-FFF2-40B4-BE49-F238E27FC236}">
                <a16:creationId xmlns:a16="http://schemas.microsoft.com/office/drawing/2014/main" id="{D515F1E9-6820-4EFD-B446-BCA8CD290660}"/>
              </a:ext>
            </a:extLst>
          </p:cNvPr>
          <p:cNvSpPr>
            <a:spLocks noGrp="1"/>
          </p:cNvSpPr>
          <p:nvPr>
            <p:ph idx="1"/>
          </p:nvPr>
        </p:nvSpPr>
        <p:spPr>
          <a:xfrm>
            <a:off x="7704082" y="488731"/>
            <a:ext cx="3963661" cy="5749159"/>
          </a:xfrm>
        </p:spPr>
        <p:txBody>
          <a:bodyPr anchor="ctr">
            <a:normAutofit/>
          </a:bodyPr>
          <a:lstStyle/>
          <a:p>
            <a:pPr marL="0" indent="0">
              <a:buNone/>
            </a:pPr>
            <a:r>
              <a:rPr lang="en-US" kern="0" dirty="0" smtClean="0">
                <a:solidFill>
                  <a:schemeClr val="bg1"/>
                </a:solidFill>
                <a:latin typeface="Calibri Light" panose="020F0302020204030204" pitchFamily="34" charset="0"/>
                <a:cs typeface="Calibri Light" panose="020F0302020204030204" pitchFamily="34" charset="0"/>
              </a:rPr>
              <a:t>The State of Arkansas has 1,860 miles of navigable riverfront that are </a:t>
            </a:r>
            <a:r>
              <a:rPr lang="en-US" kern="0" dirty="0">
                <a:solidFill>
                  <a:schemeClr val="bg1"/>
                </a:solidFill>
                <a:latin typeface="Calibri Light" panose="020F0302020204030204" pitchFamily="34" charset="0"/>
                <a:cs typeface="Calibri Light" panose="020F0302020204030204" pitchFamily="34" charset="0"/>
              </a:rPr>
              <a:t>being managed </a:t>
            </a:r>
            <a:r>
              <a:rPr lang="en-US" kern="0" dirty="0" smtClean="0">
                <a:solidFill>
                  <a:schemeClr val="bg1"/>
                </a:solidFill>
                <a:latin typeface="Calibri Light" panose="020F0302020204030204" pitchFamily="34" charset="0"/>
                <a:cs typeface="Calibri Light" panose="020F0302020204030204" pitchFamily="34" charset="0"/>
              </a:rPr>
              <a:t>by the U.S. Army Corps of Engineers, </a:t>
            </a:r>
            <a:r>
              <a:rPr lang="en-US" kern="0" dirty="0">
                <a:solidFill>
                  <a:schemeClr val="bg1"/>
                </a:solidFill>
                <a:latin typeface="Calibri Light" panose="020F0302020204030204" pitchFamily="34" charset="0"/>
                <a:cs typeface="Calibri Light" panose="020F0302020204030204" pitchFamily="34" charset="0"/>
              </a:rPr>
              <a:t>Arkansas </a:t>
            </a:r>
            <a:r>
              <a:rPr lang="en-US" kern="0" dirty="0" smtClean="0">
                <a:solidFill>
                  <a:schemeClr val="bg1"/>
                </a:solidFill>
                <a:latin typeface="Calibri Light" panose="020F0302020204030204" pitchFamily="34" charset="0"/>
                <a:cs typeface="Calibri Light" panose="020F0302020204030204" pitchFamily="34" charset="0"/>
              </a:rPr>
              <a:t>Game and Fish, and the U. S. Fish and Wildlife to </a:t>
            </a:r>
            <a:r>
              <a:rPr lang="en-US" kern="0" dirty="0">
                <a:solidFill>
                  <a:schemeClr val="bg1"/>
                </a:solidFill>
                <a:latin typeface="Calibri Light" panose="020F0302020204030204" pitchFamily="34" charset="0"/>
                <a:cs typeface="Calibri Light" panose="020F0302020204030204" pitchFamily="34" charset="0"/>
              </a:rPr>
              <a:t>maintain, nurture, </a:t>
            </a:r>
            <a:r>
              <a:rPr lang="en-US" kern="0" dirty="0" smtClean="0">
                <a:solidFill>
                  <a:schemeClr val="bg1"/>
                </a:solidFill>
                <a:latin typeface="Calibri Light" panose="020F0302020204030204" pitchFamily="34" charset="0"/>
                <a:cs typeface="Calibri Light" panose="020F0302020204030204" pitchFamily="34" charset="0"/>
              </a:rPr>
              <a:t>provide ecosystem restoration, and protect wildlife habitats.</a:t>
            </a:r>
            <a:endParaRPr lang="en-US" dirty="0">
              <a:solidFill>
                <a:schemeClr val="bg1"/>
              </a:solidFill>
            </a:endParaRPr>
          </a:p>
          <a:p>
            <a:pPr lvl="1"/>
            <a:endParaRPr lang="en-US" sz="1600" dirty="0">
              <a:solidFill>
                <a:srgbClr val="FFFFFF"/>
              </a:solidFill>
            </a:endParaRPr>
          </a:p>
        </p:txBody>
      </p:sp>
      <p:pic>
        <p:nvPicPr>
          <p:cNvPr id="8" name="Picture 7">
            <a:extLst>
              <a:ext uri="{FF2B5EF4-FFF2-40B4-BE49-F238E27FC236}">
                <a16:creationId xmlns:a16="http://schemas.microsoft.com/office/drawing/2014/main" id="{C50BF4E9-19B0-41C9-BBB4-8CC854EC082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99818" y="1844566"/>
            <a:ext cx="7086035" cy="2583450"/>
          </a:xfrm>
          <a:prstGeom prst="rect">
            <a:avLst/>
          </a:prstGeom>
        </p:spPr>
      </p:pic>
    </p:spTree>
    <p:extLst>
      <p:ext uri="{BB962C8B-B14F-4D97-AF65-F5344CB8AC3E}">
        <p14:creationId xmlns:p14="http://schemas.microsoft.com/office/powerpoint/2010/main" val="1927430670"/>
      </p:ext>
    </p:extLst>
  </p:cSld>
  <p:clrMapOvr>
    <a:masterClrMapping/>
  </p:clrMapOvr>
  <mc:AlternateContent xmlns:mc="http://schemas.openxmlformats.org/markup-compatibility/2006">
    <mc:Choice xmlns:p159="http://schemas.microsoft.com/office/powerpoint/2015/09/main" xmlns=""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 name="Rectangle 12">
            <a:extLst>
              <a:ext uri="{FF2B5EF4-FFF2-40B4-BE49-F238E27FC236}">
                <a16:creationId xmlns:a16="http://schemas.microsoft.com/office/drawing/2014/main" id="{4038CB10-1F5C-4D54-9DF7-12586DE5B007}"/>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27546" y="4572000"/>
            <a:ext cx="7058307" cy="1964266"/>
          </a:xfrm>
          <a:prstGeom prst="rect">
            <a:avLst/>
          </a:prstGeom>
          <a:solidFill>
            <a:srgbClr val="AF926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1" name="Rectangle 14">
            <a:extLst>
              <a:ext uri="{FF2B5EF4-FFF2-40B4-BE49-F238E27FC236}">
                <a16:creationId xmlns:a16="http://schemas.microsoft.com/office/drawing/2014/main" id="{73ED6512-6858-4552-B699-9A97FE9A4EA2}"/>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534655" y="321732"/>
            <a:ext cx="4335613" cy="6214534"/>
          </a:xfrm>
          <a:prstGeom prst="rect">
            <a:avLst/>
          </a:prstGeom>
          <a:solidFill>
            <a:srgbClr val="40404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02218C98-2672-4C7D-B08C-4A3DAD09C5ED}"/>
              </a:ext>
            </a:extLst>
          </p:cNvPr>
          <p:cNvSpPr>
            <a:spLocks noGrp="1"/>
          </p:cNvSpPr>
          <p:nvPr>
            <p:ph type="title"/>
          </p:nvPr>
        </p:nvSpPr>
        <p:spPr>
          <a:xfrm>
            <a:off x="524256" y="4767072"/>
            <a:ext cx="5527409" cy="1625210"/>
          </a:xfrm>
        </p:spPr>
        <p:txBody>
          <a:bodyPr>
            <a:normAutofit/>
          </a:bodyPr>
          <a:lstStyle/>
          <a:p>
            <a:pPr algn="r"/>
            <a:r>
              <a:rPr lang="en-US" sz="4800" dirty="0" smtClean="0">
                <a:solidFill>
                  <a:srgbClr val="FFFFFF"/>
                </a:solidFill>
              </a:rPr>
              <a:t>WATER </a:t>
            </a:r>
            <a:r>
              <a:rPr lang="en-US" sz="4800" dirty="0">
                <a:solidFill>
                  <a:srgbClr val="FFFFFF"/>
                </a:solidFill>
              </a:rPr>
              <a:t>SUPPLY</a:t>
            </a:r>
          </a:p>
        </p:txBody>
      </p:sp>
      <p:sp>
        <p:nvSpPr>
          <p:cNvPr id="23" name="Content Placeholder 9">
            <a:extLst>
              <a:ext uri="{FF2B5EF4-FFF2-40B4-BE49-F238E27FC236}">
                <a16:creationId xmlns:a16="http://schemas.microsoft.com/office/drawing/2014/main" id="{D515F1E9-6820-4EFD-B446-BCA8CD290660}"/>
              </a:ext>
            </a:extLst>
          </p:cNvPr>
          <p:cNvSpPr>
            <a:spLocks noGrp="1"/>
          </p:cNvSpPr>
          <p:nvPr>
            <p:ph idx="1"/>
          </p:nvPr>
        </p:nvSpPr>
        <p:spPr>
          <a:xfrm>
            <a:off x="7704082" y="488731"/>
            <a:ext cx="3963661" cy="5749159"/>
          </a:xfrm>
        </p:spPr>
        <p:txBody>
          <a:bodyPr anchor="ctr">
            <a:normAutofit/>
          </a:bodyPr>
          <a:lstStyle/>
          <a:p>
            <a:pPr marL="0" indent="0">
              <a:buNone/>
            </a:pPr>
            <a:r>
              <a:rPr lang="en-US" sz="3200" kern="0" dirty="0">
                <a:solidFill>
                  <a:schemeClr val="bg1"/>
                </a:solidFill>
                <a:latin typeface="+mj-lt"/>
                <a:cs typeface="Calibri Light" panose="020F0302020204030204" pitchFamily="34" charset="0"/>
              </a:rPr>
              <a:t>Nationwide, US Army Corps of Engineer projects produce 6.5 billion gallons of drinking water every day.  </a:t>
            </a:r>
            <a:endParaRPr lang="en-US" sz="3200" dirty="0">
              <a:solidFill>
                <a:schemeClr val="bg1"/>
              </a:solidFill>
              <a:latin typeface="+mj-lt"/>
            </a:endParaRPr>
          </a:p>
          <a:p>
            <a:pPr lvl="1"/>
            <a:endParaRPr lang="en-US" sz="1600" dirty="0">
              <a:solidFill>
                <a:srgbClr val="FFFFFF"/>
              </a:solidFill>
            </a:endParaRPr>
          </a:p>
        </p:txBody>
      </p:sp>
      <p:pic>
        <p:nvPicPr>
          <p:cNvPr id="6" name="Picture 5" descr="A picture containing sky, building, outdoor, water tower&#10;&#10;Description generated with very high confidence">
            <a:extLst>
              <a:ext uri="{FF2B5EF4-FFF2-40B4-BE49-F238E27FC236}">
                <a16:creationId xmlns:a16="http://schemas.microsoft.com/office/drawing/2014/main" id="{3778EF1A-89B9-4983-86F8-5A40FA3144B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21731" y="975946"/>
            <a:ext cx="6972213" cy="3465909"/>
          </a:xfrm>
          <a:prstGeom prst="rect">
            <a:avLst/>
          </a:prstGeom>
        </p:spPr>
      </p:pic>
    </p:spTree>
    <p:extLst>
      <p:ext uri="{BB962C8B-B14F-4D97-AF65-F5344CB8AC3E}">
        <p14:creationId xmlns:p14="http://schemas.microsoft.com/office/powerpoint/2010/main" val="524003824"/>
      </p:ext>
    </p:extLst>
  </p:cSld>
  <p:clrMapOvr>
    <a:masterClrMapping/>
  </p:clrMapOvr>
  <mc:AlternateContent xmlns:mc="http://schemas.openxmlformats.org/markup-compatibility/2006">
    <mc:Choice xmlns:p159="http://schemas.microsoft.com/office/powerpoint/2015/09/main" xmlns=""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 name="Rectangle 12">
            <a:extLst>
              <a:ext uri="{FF2B5EF4-FFF2-40B4-BE49-F238E27FC236}">
                <a16:creationId xmlns:a16="http://schemas.microsoft.com/office/drawing/2014/main" id="{4038CB10-1F5C-4D54-9DF7-12586DE5B007}"/>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27546" y="4572000"/>
            <a:ext cx="7058307" cy="1964266"/>
          </a:xfrm>
          <a:prstGeom prst="rect">
            <a:avLst/>
          </a:prstGeom>
          <a:solidFill>
            <a:srgbClr val="AF926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1" name="Rectangle 14">
            <a:extLst>
              <a:ext uri="{FF2B5EF4-FFF2-40B4-BE49-F238E27FC236}">
                <a16:creationId xmlns:a16="http://schemas.microsoft.com/office/drawing/2014/main" id="{73ED6512-6858-4552-B699-9A97FE9A4EA2}"/>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534655" y="321732"/>
            <a:ext cx="4335613" cy="6214534"/>
          </a:xfrm>
          <a:prstGeom prst="rect">
            <a:avLst/>
          </a:prstGeom>
          <a:solidFill>
            <a:srgbClr val="40404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2" name="Content Placeholder 4" descr="A bridge over a body of water&#10;&#10;Description generated with high confidence">
            <a:extLst>
              <a:ext uri="{FF2B5EF4-FFF2-40B4-BE49-F238E27FC236}">
                <a16:creationId xmlns:a16="http://schemas.microsoft.com/office/drawing/2014/main" id="{DB286E1A-D151-48AE-BC5B-EEA59ADEE44D}"/>
              </a:ext>
            </a:extLst>
          </p:cNvPr>
          <p:cNvPicPr>
            <a:picLocks noChangeAspect="1"/>
          </p:cNvPicPr>
          <p:nvPr/>
        </p:nvPicPr>
        <p:blipFill rotWithShape="1">
          <a:blip r:embed="rId2">
            <a:extLst>
              <a:ext uri="{28A0092B-C50C-407E-A947-70E740481C1C}">
                <a14:useLocalDpi xmlns:a14="http://schemas.microsoft.com/office/drawing/2010/main" val="0"/>
              </a:ext>
            </a:extLst>
          </a:blip>
          <a:srcRect t="8718" r="1" b="1"/>
          <a:stretch/>
        </p:blipFill>
        <p:spPr>
          <a:xfrm>
            <a:off x="327547" y="321733"/>
            <a:ext cx="7058306" cy="4107392"/>
          </a:xfrm>
          <a:prstGeom prst="rect">
            <a:avLst/>
          </a:prstGeom>
        </p:spPr>
      </p:pic>
      <p:sp>
        <p:nvSpPr>
          <p:cNvPr id="2" name="Title 1">
            <a:extLst>
              <a:ext uri="{FF2B5EF4-FFF2-40B4-BE49-F238E27FC236}">
                <a16:creationId xmlns:a16="http://schemas.microsoft.com/office/drawing/2014/main" id="{02218C98-2672-4C7D-B08C-4A3DAD09C5ED}"/>
              </a:ext>
            </a:extLst>
          </p:cNvPr>
          <p:cNvSpPr>
            <a:spLocks noGrp="1"/>
          </p:cNvSpPr>
          <p:nvPr>
            <p:ph type="title"/>
          </p:nvPr>
        </p:nvSpPr>
        <p:spPr>
          <a:xfrm>
            <a:off x="524256" y="4767072"/>
            <a:ext cx="5269715" cy="1625210"/>
          </a:xfrm>
        </p:spPr>
        <p:txBody>
          <a:bodyPr>
            <a:normAutofit/>
          </a:bodyPr>
          <a:lstStyle/>
          <a:p>
            <a:pPr algn="r"/>
            <a:r>
              <a:rPr lang="en-US" sz="4800" dirty="0" smtClean="0">
                <a:solidFill>
                  <a:srgbClr val="FFFFFF"/>
                </a:solidFill>
              </a:rPr>
              <a:t>NAVIGATION</a:t>
            </a:r>
            <a:endParaRPr lang="en-US" sz="4800" dirty="0">
              <a:solidFill>
                <a:srgbClr val="FFFFFF"/>
              </a:solidFill>
            </a:endParaRPr>
          </a:p>
        </p:txBody>
      </p:sp>
      <p:sp>
        <p:nvSpPr>
          <p:cNvPr id="23" name="Content Placeholder 9">
            <a:extLst>
              <a:ext uri="{FF2B5EF4-FFF2-40B4-BE49-F238E27FC236}">
                <a16:creationId xmlns:a16="http://schemas.microsoft.com/office/drawing/2014/main" id="{D515F1E9-6820-4EFD-B446-BCA8CD290660}"/>
              </a:ext>
            </a:extLst>
          </p:cNvPr>
          <p:cNvSpPr>
            <a:spLocks noGrp="1"/>
          </p:cNvSpPr>
          <p:nvPr>
            <p:ph idx="1"/>
          </p:nvPr>
        </p:nvSpPr>
        <p:spPr>
          <a:xfrm>
            <a:off x="7704082" y="488731"/>
            <a:ext cx="3963661" cy="5749159"/>
          </a:xfrm>
        </p:spPr>
        <p:txBody>
          <a:bodyPr anchor="ctr">
            <a:normAutofit/>
          </a:bodyPr>
          <a:lstStyle/>
          <a:p>
            <a:endParaRPr lang="en-US" sz="2400" b="1" i="1" dirty="0">
              <a:solidFill>
                <a:srgbClr val="FFFFFF"/>
              </a:solidFill>
            </a:endParaRPr>
          </a:p>
          <a:p>
            <a:pPr marL="0" indent="0">
              <a:buNone/>
            </a:pPr>
            <a:endParaRPr lang="en-US" sz="2000" dirty="0">
              <a:solidFill>
                <a:srgbClr val="FFFFFF"/>
              </a:solidFill>
            </a:endParaRPr>
          </a:p>
          <a:p>
            <a:r>
              <a:rPr lang="en-US" sz="2000" dirty="0" smtClean="0">
                <a:solidFill>
                  <a:srgbClr val="FFFFFF"/>
                </a:solidFill>
              </a:rPr>
              <a:t>Most Common Bulk Commodities</a:t>
            </a:r>
            <a:r>
              <a:rPr lang="en-US" sz="2000" dirty="0">
                <a:solidFill>
                  <a:srgbClr val="FFFFFF"/>
                </a:solidFill>
              </a:rPr>
              <a:t>:</a:t>
            </a:r>
          </a:p>
          <a:p>
            <a:pPr marL="0" indent="0">
              <a:buNone/>
            </a:pPr>
            <a:endParaRPr lang="en-US" sz="1400" dirty="0">
              <a:solidFill>
                <a:srgbClr val="FFFFFF"/>
              </a:solidFill>
            </a:endParaRPr>
          </a:p>
          <a:p>
            <a:pPr lvl="1"/>
            <a:r>
              <a:rPr lang="en-US" sz="2000" dirty="0">
                <a:solidFill>
                  <a:srgbClr val="FFFFFF"/>
                </a:solidFill>
              </a:rPr>
              <a:t>Iron / Steel</a:t>
            </a:r>
          </a:p>
          <a:p>
            <a:pPr lvl="1"/>
            <a:r>
              <a:rPr lang="en-US" sz="2000" dirty="0">
                <a:solidFill>
                  <a:srgbClr val="FFFFFF"/>
                </a:solidFill>
              </a:rPr>
              <a:t>Chemical Fertilizer</a:t>
            </a:r>
          </a:p>
          <a:p>
            <a:pPr lvl="1"/>
            <a:r>
              <a:rPr lang="en-US" sz="2000" dirty="0">
                <a:solidFill>
                  <a:srgbClr val="FFFFFF"/>
                </a:solidFill>
              </a:rPr>
              <a:t>Petroleum Products</a:t>
            </a:r>
          </a:p>
          <a:p>
            <a:pPr lvl="1"/>
            <a:r>
              <a:rPr lang="en-US" sz="2000" dirty="0">
                <a:solidFill>
                  <a:srgbClr val="FFFFFF"/>
                </a:solidFill>
              </a:rPr>
              <a:t>Sand / Gravel / Rock</a:t>
            </a:r>
          </a:p>
          <a:p>
            <a:pPr lvl="1"/>
            <a:r>
              <a:rPr lang="en-US" sz="2000" dirty="0">
                <a:solidFill>
                  <a:srgbClr val="FFFFFF"/>
                </a:solidFill>
              </a:rPr>
              <a:t>Coke / Coal</a:t>
            </a:r>
          </a:p>
          <a:p>
            <a:pPr lvl="1"/>
            <a:r>
              <a:rPr lang="en-US" sz="2000" dirty="0">
                <a:solidFill>
                  <a:srgbClr val="FFFFFF"/>
                </a:solidFill>
              </a:rPr>
              <a:t>Minerals / Building Materials</a:t>
            </a:r>
          </a:p>
          <a:p>
            <a:pPr lvl="1"/>
            <a:r>
              <a:rPr lang="en-US" sz="2000" dirty="0">
                <a:solidFill>
                  <a:srgbClr val="FFFFFF"/>
                </a:solidFill>
              </a:rPr>
              <a:t>Food / Farm Products</a:t>
            </a:r>
          </a:p>
          <a:p>
            <a:pPr lvl="1"/>
            <a:r>
              <a:rPr lang="en-US" sz="2000" dirty="0">
                <a:solidFill>
                  <a:srgbClr val="FFFFFF"/>
                </a:solidFill>
              </a:rPr>
              <a:t>Wheat</a:t>
            </a:r>
          </a:p>
          <a:p>
            <a:pPr lvl="1"/>
            <a:r>
              <a:rPr lang="en-US" sz="2000" dirty="0">
                <a:solidFill>
                  <a:srgbClr val="FFFFFF"/>
                </a:solidFill>
              </a:rPr>
              <a:t>Soybeans</a:t>
            </a:r>
          </a:p>
          <a:p>
            <a:pPr lvl="1"/>
            <a:r>
              <a:rPr lang="en-US" sz="2000" dirty="0">
                <a:solidFill>
                  <a:srgbClr val="FFFFFF"/>
                </a:solidFill>
              </a:rPr>
              <a:t>Equipment / Machinery</a:t>
            </a:r>
          </a:p>
          <a:p>
            <a:pPr lvl="1"/>
            <a:r>
              <a:rPr lang="en-US" sz="2000" dirty="0">
                <a:solidFill>
                  <a:srgbClr val="FFFFFF"/>
                </a:solidFill>
              </a:rPr>
              <a:t>Manufactured Products</a:t>
            </a:r>
          </a:p>
          <a:p>
            <a:pPr marL="0" indent="0">
              <a:buNone/>
            </a:pPr>
            <a:endParaRPr lang="en-US" sz="1200" dirty="0">
              <a:solidFill>
                <a:srgbClr val="FFFFFF"/>
              </a:solidFill>
            </a:endParaRPr>
          </a:p>
          <a:p>
            <a:pPr lvl="1"/>
            <a:endParaRPr lang="en-US" sz="1600" dirty="0">
              <a:solidFill>
                <a:srgbClr val="FFFFFF"/>
              </a:solidFill>
            </a:endParaRPr>
          </a:p>
        </p:txBody>
      </p:sp>
    </p:spTree>
    <p:extLst>
      <p:ext uri="{BB962C8B-B14F-4D97-AF65-F5344CB8AC3E}">
        <p14:creationId xmlns:p14="http://schemas.microsoft.com/office/powerpoint/2010/main" val="1317129337"/>
      </p:ext>
    </p:extLst>
  </p:cSld>
  <p:clrMapOvr>
    <a:masterClrMapping/>
  </p:clrMapOvr>
  <mc:AlternateContent xmlns:mc="http://schemas.openxmlformats.org/markup-compatibility/2006">
    <mc:Choice xmlns:p159="http://schemas.microsoft.com/office/powerpoint/2015/09/main" xmlns=""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4" name="Picture 3" descr="A train crossing a bridge over a body of water&#10;&#10;Description generated with very high confidence">
            <a:extLst>
              <a:ext uri="{FF2B5EF4-FFF2-40B4-BE49-F238E27FC236}">
                <a16:creationId xmlns:a16="http://schemas.microsoft.com/office/drawing/2014/main" id="{0591A8F8-7518-45B4-B688-55DC0FE3CADC}"/>
              </a:ext>
            </a:extLst>
          </p:cNvPr>
          <p:cNvPicPr>
            <a:picLocks noChangeAspect="1"/>
          </p:cNvPicPr>
          <p:nvPr/>
        </p:nvPicPr>
        <p:blipFill rotWithShape="1">
          <a:blip r:embed="rId2">
            <a:extLst>
              <a:ext uri="{28A0092B-C50C-407E-A947-70E740481C1C}">
                <a14:useLocalDpi xmlns:a14="http://schemas.microsoft.com/office/drawing/2010/main" val="0"/>
              </a:ext>
            </a:extLst>
          </a:blip>
          <a:srcRect l="9091" t="31818"/>
          <a:stretch/>
        </p:blipFill>
        <p:spPr>
          <a:xfrm>
            <a:off x="20" y="10"/>
            <a:ext cx="12191980" cy="6857990"/>
          </a:xfrm>
          <a:prstGeom prst="rect">
            <a:avLst/>
          </a:prstGeom>
        </p:spPr>
      </p:pic>
      <p:sp>
        <p:nvSpPr>
          <p:cNvPr id="20" name="Freeform: Shape 19">
            <a:extLst>
              <a:ext uri="{FF2B5EF4-FFF2-40B4-BE49-F238E27FC236}">
                <a16:creationId xmlns:a16="http://schemas.microsoft.com/office/drawing/2014/main" id="{E862BE82-D00D-42C1-BF16-93AA37870C32}"/>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582780" y="-2008"/>
            <a:ext cx="5609220" cy="5840278"/>
          </a:xfrm>
          <a:custGeom>
            <a:avLst/>
            <a:gdLst>
              <a:gd name="connsiteX0" fmla="*/ 0 w 5609220"/>
              <a:gd name="connsiteY0" fmla="*/ 0 h 5840278"/>
              <a:gd name="connsiteX1" fmla="*/ 4637091 w 5609220"/>
              <a:gd name="connsiteY1" fmla="*/ 0 h 5840278"/>
              <a:gd name="connsiteX2" fmla="*/ 4822569 w 5609220"/>
              <a:gd name="connsiteY2" fmla="*/ 204077 h 5840278"/>
              <a:gd name="connsiteX3" fmla="*/ 5609220 w 5609220"/>
              <a:gd name="connsiteY3" fmla="*/ 2395363 h 5840278"/>
              <a:gd name="connsiteX4" fmla="*/ 2164305 w 5609220"/>
              <a:gd name="connsiteY4" fmla="*/ 5840278 h 5840278"/>
              <a:gd name="connsiteX5" fmla="*/ 238220 w 5609220"/>
              <a:gd name="connsiteY5" fmla="*/ 5251941 h 5840278"/>
              <a:gd name="connsiteX6" fmla="*/ 0 w 5609220"/>
              <a:gd name="connsiteY6" fmla="*/ 5073803 h 58402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609220" h="5840278">
                <a:moveTo>
                  <a:pt x="0" y="0"/>
                </a:moveTo>
                <a:lnTo>
                  <a:pt x="4637091" y="0"/>
                </a:lnTo>
                <a:lnTo>
                  <a:pt x="4822569" y="204077"/>
                </a:lnTo>
                <a:cubicBezTo>
                  <a:pt x="5314007" y="799562"/>
                  <a:pt x="5609220" y="1562987"/>
                  <a:pt x="5609220" y="2395363"/>
                </a:cubicBezTo>
                <a:cubicBezTo>
                  <a:pt x="5609220" y="4297937"/>
                  <a:pt x="4066879" y="5840278"/>
                  <a:pt x="2164305" y="5840278"/>
                </a:cubicBezTo>
                <a:cubicBezTo>
                  <a:pt x="1450840" y="5840278"/>
                  <a:pt x="788032" y="5623387"/>
                  <a:pt x="238220" y="5251941"/>
                </a:cubicBezTo>
                <a:lnTo>
                  <a:pt x="0" y="5073803"/>
                </a:lnTo>
                <a:close/>
              </a:path>
            </a:pathLst>
          </a:custGeom>
          <a:solidFill>
            <a:schemeClr val="bg1">
              <a:alpha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2" name="Freeform: Shape 21">
            <a:extLst>
              <a:ext uri="{FF2B5EF4-FFF2-40B4-BE49-F238E27FC236}">
                <a16:creationId xmlns:a16="http://schemas.microsoft.com/office/drawing/2014/main" id="{F6D92C2D-1D3D-4974-918C-06579FB354A9}"/>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750141" y="-2"/>
            <a:ext cx="5441859" cy="5654940"/>
          </a:xfrm>
          <a:custGeom>
            <a:avLst/>
            <a:gdLst>
              <a:gd name="connsiteX0" fmla="*/ 0 w 5441859"/>
              <a:gd name="connsiteY0" fmla="*/ 0 h 5654940"/>
              <a:gd name="connsiteX1" fmla="*/ 4400492 w 5441859"/>
              <a:gd name="connsiteY1" fmla="*/ 0 h 5654940"/>
              <a:gd name="connsiteX2" fmla="*/ 4484767 w 5441859"/>
              <a:gd name="connsiteY2" fmla="*/ 76595 h 5654940"/>
              <a:gd name="connsiteX3" fmla="*/ 5441859 w 5441859"/>
              <a:gd name="connsiteY3" fmla="*/ 2387221 h 5654940"/>
              <a:gd name="connsiteX4" fmla="*/ 2174140 w 5441859"/>
              <a:gd name="connsiteY4" fmla="*/ 5654940 h 5654940"/>
              <a:gd name="connsiteX5" fmla="*/ 156693 w 5441859"/>
              <a:gd name="connsiteY5" fmla="*/ 4957981 h 5654940"/>
              <a:gd name="connsiteX6" fmla="*/ 0 w 5441859"/>
              <a:gd name="connsiteY6" fmla="*/ 4820612 h 565494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441859" h="5654940">
                <a:moveTo>
                  <a:pt x="0" y="0"/>
                </a:moveTo>
                <a:lnTo>
                  <a:pt x="4400492" y="0"/>
                </a:lnTo>
                <a:lnTo>
                  <a:pt x="4484767" y="76595"/>
                </a:lnTo>
                <a:cubicBezTo>
                  <a:pt x="5076108" y="667936"/>
                  <a:pt x="5441859" y="1484866"/>
                  <a:pt x="5441859" y="2387221"/>
                </a:cubicBezTo>
                <a:cubicBezTo>
                  <a:pt x="5441859" y="4191932"/>
                  <a:pt x="3978851" y="5654940"/>
                  <a:pt x="2174140" y="5654940"/>
                </a:cubicBezTo>
                <a:cubicBezTo>
                  <a:pt x="1412778" y="5654940"/>
                  <a:pt x="712231" y="5394557"/>
                  <a:pt x="156693" y="4957981"/>
                </a:cubicBezTo>
                <a:lnTo>
                  <a:pt x="0" y="4820612"/>
                </a:lnTo>
                <a:close/>
              </a:path>
            </a:pathLst>
          </a:custGeom>
          <a:solidFill>
            <a:schemeClr val="bg1">
              <a:alpha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6" name="Title 1">
            <a:extLst>
              <a:ext uri="{FF2B5EF4-FFF2-40B4-BE49-F238E27FC236}">
                <a16:creationId xmlns:a16="http://schemas.microsoft.com/office/drawing/2014/main" id="{295379B5-5963-4004-9455-F09DE6739F24}"/>
              </a:ext>
            </a:extLst>
          </p:cNvPr>
          <p:cNvSpPr>
            <a:spLocks noGrp="1"/>
          </p:cNvSpPr>
          <p:nvPr>
            <p:ph type="title"/>
          </p:nvPr>
        </p:nvSpPr>
        <p:spPr>
          <a:xfrm>
            <a:off x="7478973" y="286439"/>
            <a:ext cx="4434701" cy="3384809"/>
          </a:xfrm>
        </p:spPr>
        <p:txBody>
          <a:bodyPr>
            <a:normAutofit/>
          </a:bodyPr>
          <a:lstStyle/>
          <a:p>
            <a:r>
              <a:rPr lang="en-US" dirty="0"/>
              <a:t>Barge Transportation 101</a:t>
            </a:r>
          </a:p>
        </p:txBody>
      </p:sp>
      <p:sp>
        <p:nvSpPr>
          <p:cNvPr id="3" name="Content Placeholder 2">
            <a:extLst>
              <a:ext uri="{FF2B5EF4-FFF2-40B4-BE49-F238E27FC236}">
                <a16:creationId xmlns:a16="http://schemas.microsoft.com/office/drawing/2014/main" id="{272122BF-FB30-4B5B-BC4D-B8C72C7CF157}"/>
              </a:ext>
            </a:extLst>
          </p:cNvPr>
          <p:cNvSpPr>
            <a:spLocks noGrp="1"/>
          </p:cNvSpPr>
          <p:nvPr>
            <p:ph idx="1"/>
          </p:nvPr>
        </p:nvSpPr>
        <p:spPr/>
        <p:txBody>
          <a:bodyPr/>
          <a:lstStyle/>
          <a:p>
            <a:endParaRPr lang="en-US"/>
          </a:p>
        </p:txBody>
      </p:sp>
    </p:spTree>
    <p:extLst>
      <p:ext uri="{BB962C8B-B14F-4D97-AF65-F5344CB8AC3E}">
        <p14:creationId xmlns:p14="http://schemas.microsoft.com/office/powerpoint/2010/main" val="876058375"/>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Content Placeholder 4" descr="A picture containing text, map&#10;&#10;Description generated with very high confidence">
            <a:extLst>
              <a:ext uri="{FF2B5EF4-FFF2-40B4-BE49-F238E27FC236}">
                <a16:creationId xmlns:a16="http://schemas.microsoft.com/office/drawing/2014/main" id="{8DC3FAC1-FCCE-45F5-9A43-B223425EBE82}"/>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4777316" y="673176"/>
            <a:ext cx="6780700" cy="5509318"/>
          </a:xfrm>
          <a:prstGeom prst="rect">
            <a:avLst/>
          </a:prstGeom>
        </p:spPr>
      </p:pic>
      <p:sp>
        <p:nvSpPr>
          <p:cNvPr id="10" name="Down Arrow 7">
            <a:extLst>
              <a:ext uri="{FF2B5EF4-FFF2-40B4-BE49-F238E27FC236}">
                <a16:creationId xmlns:a16="http://schemas.microsoft.com/office/drawing/2014/main" id="{D4771268-CB57-404A-9271-370EB28F6090}"/>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6200000">
            <a:off x="800100" y="1491343"/>
            <a:ext cx="3333749" cy="3499103"/>
          </a:xfrm>
          <a:prstGeom prst="downArrow">
            <a:avLst>
              <a:gd name="adj1" fmla="val 100000"/>
              <a:gd name="adj2" fmla="val 15788"/>
            </a:avLst>
          </a:prstGeom>
          <a:solidFill>
            <a:schemeClr val="tx1">
              <a:lumMod val="85000"/>
              <a:lumOff val="15000"/>
            </a:schemeClr>
          </a:solidFill>
          <a:ln w="539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15F81903-404D-4329-894A-AD01579376A8}"/>
              </a:ext>
            </a:extLst>
          </p:cNvPr>
          <p:cNvSpPr>
            <a:spLocks noGrp="1"/>
          </p:cNvSpPr>
          <p:nvPr>
            <p:ph type="title"/>
          </p:nvPr>
        </p:nvSpPr>
        <p:spPr>
          <a:xfrm>
            <a:off x="1028700" y="1967266"/>
            <a:ext cx="2628900" cy="2547257"/>
          </a:xfrm>
          <a:noFill/>
        </p:spPr>
        <p:txBody>
          <a:bodyPr vert="horz" lIns="91440" tIns="45720" rIns="91440" bIns="45720" rtlCol="0" anchor="ctr">
            <a:normAutofit/>
          </a:bodyPr>
          <a:lstStyle/>
          <a:p>
            <a:pPr algn="ctr"/>
            <a:r>
              <a:rPr lang="en-US" sz="3600" kern="1200" dirty="0">
                <a:solidFill>
                  <a:schemeClr val="bg1"/>
                </a:solidFill>
                <a:latin typeface="+mj-lt"/>
                <a:ea typeface="+mj-ea"/>
                <a:cs typeface="+mj-cs"/>
              </a:rPr>
              <a:t>U.S. Inland Waterway System</a:t>
            </a:r>
          </a:p>
        </p:txBody>
      </p:sp>
    </p:spTree>
    <p:extLst>
      <p:ext uri="{BB962C8B-B14F-4D97-AF65-F5344CB8AC3E}">
        <p14:creationId xmlns:p14="http://schemas.microsoft.com/office/powerpoint/2010/main" val="1033106352"/>
      </p:ext>
    </p:extLst>
  </p:cSld>
  <p:clrMapOvr>
    <a:masterClrMapping/>
  </p:clrMapOvr>
  <mc:AlternateContent xmlns:mc="http://schemas.openxmlformats.org/markup-compatibility/2006">
    <mc:Choice xmlns:p159="http://schemas.microsoft.com/office/powerpoint/2015/09/main" xmlns=""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accent4"/>
        </a:solidFill>
        <a:effectLst/>
      </p:bgPr>
    </p:bg>
    <p:spTree>
      <p:nvGrpSpPr>
        <p:cNvPr id="1" name=""/>
        <p:cNvGrpSpPr/>
        <p:nvPr/>
      </p:nvGrpSpPr>
      <p:grpSpPr>
        <a:xfrm>
          <a:off x="0" y="0"/>
          <a:ext cx="0" cy="0"/>
          <a:chOff x="0" y="0"/>
          <a:chExt cx="0" cy="0"/>
        </a:xfrm>
      </p:grpSpPr>
      <p:pic>
        <p:nvPicPr>
          <p:cNvPr id="19458" name="Picture 2" descr="C:\Documents and Settings\Alan.TULSAPORT\My Documents\Dick_Slides\Scan37.jpg"/>
          <p:cNvPicPr>
            <a:picLocks noChangeAspect="1" noChangeArrowheads="1"/>
          </p:cNvPicPr>
          <p:nvPr/>
        </p:nvPicPr>
        <p:blipFill>
          <a:blip r:embed="rId2" cstate="print"/>
          <a:srcRect/>
          <a:stretch>
            <a:fillRect/>
          </a:stretch>
        </p:blipFill>
        <p:spPr bwMode="auto">
          <a:xfrm>
            <a:off x="1524000" y="0"/>
            <a:ext cx="9144000" cy="6858000"/>
          </a:xfrm>
          <a:prstGeom prst="rect">
            <a:avLst/>
          </a:prstGeom>
          <a:noFill/>
          <a:ln w="9525">
            <a:noFill/>
            <a:miter lim="800000"/>
            <a:headEnd/>
            <a:tailEnd/>
          </a:ln>
        </p:spPr>
      </p:pic>
    </p:spTree>
    <p:extLst>
      <p:ext uri="{BB962C8B-B14F-4D97-AF65-F5344CB8AC3E}">
        <p14:creationId xmlns:p14="http://schemas.microsoft.com/office/powerpoint/2010/main" val="1395664420"/>
      </p:ext>
    </p:extLst>
  </p:cSld>
  <p:clrMapOvr>
    <a:masterClrMapping/>
  </p:clrMapOvr>
  <mc:AlternateContent xmlns:mc="http://schemas.openxmlformats.org/markup-compatibility/2006">
    <mc:Choice xmlns:p159="http://schemas.microsoft.com/office/powerpoint/2015/09/main" xmlns=""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6626" name="Picture 22" descr="NWF_background2"/>
          <p:cNvPicPr>
            <a:picLocks noChangeAspect="1" noChangeArrowheads="1"/>
          </p:cNvPicPr>
          <p:nvPr/>
        </p:nvPicPr>
        <p:blipFill>
          <a:blip r:embed="rId3" cstate="print"/>
          <a:srcRect/>
          <a:stretch>
            <a:fillRect/>
          </a:stretch>
        </p:blipFill>
        <p:spPr bwMode="auto">
          <a:xfrm>
            <a:off x="1522412" y="0"/>
            <a:ext cx="9145588" cy="6859588"/>
          </a:xfrm>
          <a:prstGeom prst="rect">
            <a:avLst/>
          </a:prstGeom>
          <a:noFill/>
          <a:ln w="9525">
            <a:noFill/>
            <a:miter lim="800000"/>
            <a:headEnd/>
            <a:tailEnd/>
          </a:ln>
        </p:spPr>
      </p:pic>
      <p:sp>
        <p:nvSpPr>
          <p:cNvPr id="26627" name="Rectangle 7"/>
          <p:cNvSpPr>
            <a:spLocks noChangeArrowheads="1"/>
          </p:cNvSpPr>
          <p:nvPr/>
        </p:nvSpPr>
        <p:spPr bwMode="auto">
          <a:xfrm>
            <a:off x="2743200" y="1981200"/>
            <a:ext cx="3505200" cy="1752600"/>
          </a:xfrm>
          <a:prstGeom prst="rect">
            <a:avLst/>
          </a:prstGeom>
          <a:noFill/>
          <a:ln w="9525">
            <a:noFill/>
            <a:miter lim="800000"/>
            <a:headEnd/>
            <a:tailEnd/>
          </a:ln>
        </p:spPr>
        <p:txBody>
          <a:bodyPr/>
          <a:lstStyle/>
          <a:p>
            <a:pPr marL="0" marR="0" lvl="0" indent="0" algn="l" defTabSz="914400" rtl="0" eaLnBrk="1" fontAlgn="base" latinLnBrk="0" hangingPunct="1">
              <a:lnSpc>
                <a:spcPct val="100000"/>
              </a:lnSpc>
              <a:spcBef>
                <a:spcPct val="20000"/>
              </a:spcBef>
              <a:spcAft>
                <a:spcPct val="0"/>
              </a:spcAft>
              <a:buClrTx/>
              <a:buSzTx/>
              <a:buFontTx/>
              <a:buNone/>
              <a:tabLst/>
              <a:defRPr/>
            </a:pPr>
            <a:r>
              <a:rPr kumimoji="0" lang="en-US" sz="2000" b="1" i="0" u="none" strike="noStrike" kern="1200" cap="none" spc="0" normalizeH="0" baseline="0" noProof="0" dirty="0">
                <a:ln>
                  <a:noFill/>
                </a:ln>
                <a:solidFill>
                  <a:srgbClr val="194965"/>
                </a:solidFill>
                <a:effectLst/>
                <a:uLnTx/>
                <a:uFillTx/>
                <a:latin typeface="Gill Sans MT" pitchFamily="-84" charset="0"/>
                <a:ea typeface="+mn-ea"/>
                <a:cs typeface="Arial" charset="0"/>
              </a:rPr>
              <a:t>Transporting freight</a:t>
            </a:r>
            <a:br>
              <a:rPr kumimoji="0" lang="en-US" sz="2000" b="1" i="0" u="none" strike="noStrike" kern="1200" cap="none" spc="0" normalizeH="0" baseline="0" noProof="0" dirty="0">
                <a:ln>
                  <a:noFill/>
                </a:ln>
                <a:solidFill>
                  <a:srgbClr val="194965"/>
                </a:solidFill>
                <a:effectLst/>
                <a:uLnTx/>
                <a:uFillTx/>
                <a:latin typeface="Gill Sans MT" pitchFamily="-84" charset="0"/>
                <a:ea typeface="+mn-ea"/>
                <a:cs typeface="Arial" charset="0"/>
              </a:rPr>
            </a:br>
            <a:r>
              <a:rPr kumimoji="0" lang="en-US" sz="2000" b="1" i="0" u="none" strike="noStrike" kern="1200" cap="none" spc="0" normalizeH="0" baseline="0" noProof="0" dirty="0">
                <a:ln>
                  <a:noFill/>
                </a:ln>
                <a:solidFill>
                  <a:srgbClr val="194965"/>
                </a:solidFill>
                <a:effectLst/>
                <a:uLnTx/>
                <a:uFillTx/>
                <a:latin typeface="Gill Sans MT" pitchFamily="-84" charset="0"/>
                <a:ea typeface="+mn-ea"/>
                <a:cs typeface="Arial" charset="0"/>
              </a:rPr>
              <a:t>by water is also the most</a:t>
            </a:r>
            <a:br>
              <a:rPr kumimoji="0" lang="en-US" sz="2000" b="1" i="0" u="none" strike="noStrike" kern="1200" cap="none" spc="0" normalizeH="0" baseline="0" noProof="0" dirty="0">
                <a:ln>
                  <a:noFill/>
                </a:ln>
                <a:solidFill>
                  <a:srgbClr val="194965"/>
                </a:solidFill>
                <a:effectLst/>
                <a:uLnTx/>
                <a:uFillTx/>
                <a:latin typeface="Gill Sans MT" pitchFamily="-84" charset="0"/>
                <a:ea typeface="+mn-ea"/>
                <a:cs typeface="Arial" charset="0"/>
              </a:rPr>
            </a:br>
            <a:r>
              <a:rPr kumimoji="0" lang="en-US" sz="2000" b="1" i="0" u="none" strike="noStrike" kern="1200" cap="none" spc="0" normalizeH="0" baseline="0" noProof="0" dirty="0">
                <a:ln>
                  <a:noFill/>
                </a:ln>
                <a:solidFill>
                  <a:srgbClr val="194965"/>
                </a:solidFill>
                <a:effectLst/>
                <a:uLnTx/>
                <a:uFillTx/>
                <a:latin typeface="Gill Sans MT" pitchFamily="-84" charset="0"/>
                <a:ea typeface="+mn-ea"/>
                <a:cs typeface="Arial" charset="0"/>
              </a:rPr>
              <a:t>energy-efficient choice.</a:t>
            </a:r>
            <a:endParaRPr kumimoji="0" lang="en-US" sz="2000" b="1" i="0" u="none" strike="noStrike" kern="1200" cap="none" spc="0" normalizeH="0" baseline="0" noProof="0" dirty="0">
              <a:ln>
                <a:noFill/>
              </a:ln>
              <a:solidFill>
                <a:srgbClr val="000000"/>
              </a:solidFill>
              <a:effectLst/>
              <a:uLnTx/>
              <a:uFillTx/>
              <a:latin typeface="Gill Sans MT" pitchFamily="-84" charset="0"/>
              <a:ea typeface="+mn-ea"/>
              <a:cs typeface="Arial" charset="0"/>
            </a:endParaRPr>
          </a:p>
          <a:p>
            <a:pPr marL="0" marR="0" lvl="0" indent="0" algn="l" defTabSz="914400" rtl="0" eaLnBrk="1" fontAlgn="base" latinLnBrk="0" hangingPunct="1">
              <a:lnSpc>
                <a:spcPct val="100000"/>
              </a:lnSpc>
              <a:spcBef>
                <a:spcPct val="20000"/>
              </a:spcBef>
              <a:spcAft>
                <a:spcPct val="0"/>
              </a:spcAft>
              <a:buClrTx/>
              <a:buSzTx/>
              <a:buFontTx/>
              <a:buNone/>
              <a:tabLst/>
              <a:defRPr/>
            </a:pPr>
            <a:r>
              <a:rPr kumimoji="0" lang="en-US" sz="2000" b="0" i="0" u="none" strike="noStrike" kern="1200" cap="none" spc="0" normalizeH="0" baseline="0" noProof="0" dirty="0">
                <a:ln>
                  <a:noFill/>
                </a:ln>
                <a:solidFill>
                  <a:srgbClr val="000000"/>
                </a:solidFill>
                <a:effectLst/>
                <a:uLnTx/>
                <a:uFillTx/>
                <a:latin typeface="Gill Sans MT" pitchFamily="-84" charset="0"/>
                <a:ea typeface="+mn-ea"/>
                <a:cs typeface="Arial" charset="0"/>
              </a:rPr>
              <a:t>Barges can move one ton of cargo 616 miles per gallon of fuel.  A rail car would move the same ton of cargo 478 miles, and a truck only 150 miles.</a:t>
            </a:r>
          </a:p>
        </p:txBody>
      </p:sp>
      <p:sp>
        <p:nvSpPr>
          <p:cNvPr id="26628" name="Text Box 15"/>
          <p:cNvSpPr txBox="1">
            <a:spLocks noChangeArrowheads="1"/>
          </p:cNvSpPr>
          <p:nvPr/>
        </p:nvSpPr>
        <p:spPr bwMode="auto">
          <a:xfrm>
            <a:off x="2057400" y="395289"/>
            <a:ext cx="6781800" cy="769937"/>
          </a:xfrm>
          <a:prstGeom prst="rect">
            <a:avLst/>
          </a:prstGeom>
          <a:noFill/>
          <a:ln w="9525">
            <a:noFill/>
            <a:miter lim="800000"/>
            <a:headEnd/>
            <a:tailEnd/>
          </a:ln>
        </p:spPr>
        <p:txBody>
          <a:bodyPr>
            <a:spAutoFit/>
          </a:bodyPr>
          <a:lstStyle/>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en-US" sz="1400" b="0" i="0" u="none" strike="noStrike" kern="1200" cap="none" spc="0" normalizeH="0" baseline="0" noProof="0">
                <a:ln>
                  <a:noFill/>
                </a:ln>
                <a:solidFill>
                  <a:srgbClr val="FFFFFF"/>
                </a:solidFill>
                <a:effectLst/>
                <a:uLnTx/>
                <a:uFillTx/>
                <a:latin typeface="Gill Sans MT" pitchFamily="-84" charset="0"/>
                <a:ea typeface="+mn-ea"/>
                <a:cs typeface="Arial" charset="0"/>
              </a:rPr>
              <a:t>Advantages of Inland Waterways Transport:</a:t>
            </a:r>
          </a:p>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en-US" sz="1600" b="0" i="0" u="none" strike="noStrike" kern="1200" cap="none" spc="0" normalizeH="0" baseline="0" noProof="0">
                <a:ln>
                  <a:noFill/>
                </a:ln>
                <a:solidFill>
                  <a:srgbClr val="FFFFFF"/>
                </a:solidFill>
                <a:effectLst/>
                <a:uLnTx/>
                <a:uFillTx/>
                <a:latin typeface="Gill Sans MT" pitchFamily="-84" charset="0"/>
                <a:ea typeface="+mn-ea"/>
                <a:cs typeface="Arial" charset="0"/>
              </a:rPr>
              <a:t>	</a:t>
            </a:r>
            <a:r>
              <a:rPr kumimoji="0" lang="en-US" sz="2000" b="1" i="0" u="none" strike="noStrike" kern="1200" cap="none" spc="0" normalizeH="0" baseline="0" noProof="0">
                <a:ln>
                  <a:noFill/>
                </a:ln>
                <a:solidFill>
                  <a:srgbClr val="FFCC00"/>
                </a:solidFill>
                <a:effectLst/>
                <a:uLnTx/>
                <a:uFillTx/>
                <a:latin typeface="Gill Sans MT" pitchFamily="-84" charset="0"/>
                <a:ea typeface="+mn-ea"/>
                <a:cs typeface="Arial" charset="0"/>
              </a:rPr>
              <a:t>Moving Freight Efficiently Throughout America</a:t>
            </a:r>
          </a:p>
        </p:txBody>
      </p:sp>
      <p:sp>
        <p:nvSpPr>
          <p:cNvPr id="26629" name="Line 21"/>
          <p:cNvSpPr>
            <a:spLocks noChangeShapeType="1"/>
          </p:cNvSpPr>
          <p:nvPr/>
        </p:nvSpPr>
        <p:spPr bwMode="auto">
          <a:xfrm>
            <a:off x="2133600" y="685800"/>
            <a:ext cx="8534400" cy="0"/>
          </a:xfrm>
          <a:prstGeom prst="line">
            <a:avLst/>
          </a:prstGeom>
          <a:noFill/>
          <a:ln w="38100">
            <a:solidFill>
              <a:srgbClr val="73963C"/>
            </a:solidFill>
            <a:round/>
            <a:headEnd/>
            <a:tailEnd/>
          </a:ln>
        </p:spPr>
        <p:txBody>
          <a:bodyPr wrap="none" anchor="ct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sz="2400" b="0" i="0" u="none" strike="noStrike" kern="1200" cap="none" spc="0" normalizeH="0" baseline="0" noProof="0">
              <a:ln>
                <a:noFill/>
              </a:ln>
              <a:solidFill>
                <a:srgbClr val="000000"/>
              </a:solidFill>
              <a:effectLst/>
              <a:uLnTx/>
              <a:uFillTx/>
              <a:latin typeface="Times New Roman" pitchFamily="18" charset="0"/>
              <a:ea typeface="+mn-ea"/>
              <a:cs typeface="Arial" charset="0"/>
            </a:endParaRPr>
          </a:p>
        </p:txBody>
      </p:sp>
      <p:sp>
        <p:nvSpPr>
          <p:cNvPr id="26630" name="Text Box 23"/>
          <p:cNvSpPr txBox="1">
            <a:spLocks noChangeArrowheads="1"/>
          </p:cNvSpPr>
          <p:nvPr/>
        </p:nvSpPr>
        <p:spPr bwMode="auto">
          <a:xfrm>
            <a:off x="6934200" y="5181600"/>
            <a:ext cx="2819400" cy="369888"/>
          </a:xfrm>
          <a:prstGeom prst="rect">
            <a:avLst/>
          </a:prstGeom>
          <a:noFill/>
          <a:ln w="9525">
            <a:noFill/>
            <a:miter lim="800000"/>
            <a:headEnd/>
            <a:tailEnd/>
          </a:ln>
        </p:spPr>
        <p:txBody>
          <a:bodyPr>
            <a:spAutoFit/>
          </a:bodyPr>
          <a:lstStyle/>
          <a:p>
            <a:pPr marL="0" marR="0" lvl="0" indent="0" algn="ctr" defTabSz="914400" rtl="0" eaLnBrk="1" fontAlgn="base" latinLnBrk="0" hangingPunct="1">
              <a:lnSpc>
                <a:spcPct val="100000"/>
              </a:lnSpc>
              <a:spcBef>
                <a:spcPct val="50000"/>
              </a:spcBef>
              <a:spcAft>
                <a:spcPct val="0"/>
              </a:spcAft>
              <a:buClrTx/>
              <a:buSzTx/>
              <a:buFontTx/>
              <a:buNone/>
              <a:tabLst/>
              <a:defRPr/>
            </a:pPr>
            <a:r>
              <a:rPr kumimoji="0" lang="en-US" sz="1800" b="0" i="0" u="none" strike="noStrike" kern="1200" cap="none" spc="0" normalizeH="0" baseline="0" noProof="0">
                <a:ln>
                  <a:noFill/>
                </a:ln>
                <a:solidFill>
                  <a:srgbClr val="000000"/>
                </a:solidFill>
                <a:effectLst/>
                <a:uLnTx/>
                <a:uFillTx/>
                <a:latin typeface="Gill Sans MT Condensed" pitchFamily="34" charset="0"/>
                <a:ea typeface="+mn-ea"/>
                <a:cs typeface="Arial" charset="0"/>
              </a:rPr>
              <a:t>Ton-miles Traveled per Gallon of Fuel</a:t>
            </a:r>
          </a:p>
        </p:txBody>
      </p:sp>
      <p:grpSp>
        <p:nvGrpSpPr>
          <p:cNvPr id="2" name="Group 10"/>
          <p:cNvGrpSpPr>
            <a:grpSpLocks/>
          </p:cNvGrpSpPr>
          <p:nvPr/>
        </p:nvGrpSpPr>
        <p:grpSpPr bwMode="auto">
          <a:xfrm>
            <a:off x="6424614" y="1828801"/>
            <a:ext cx="3862387" cy="3186113"/>
            <a:chOff x="4900613" y="1828800"/>
            <a:chExt cx="3862387" cy="3186113"/>
          </a:xfrm>
        </p:grpSpPr>
        <p:pic>
          <p:nvPicPr>
            <p:cNvPr id="26632" name="Picture 7" descr="MPG_Chart_4yellow.jpg"/>
            <p:cNvPicPr>
              <a:picLocks noChangeAspect="1"/>
            </p:cNvPicPr>
            <p:nvPr/>
          </p:nvPicPr>
          <p:blipFill>
            <a:blip r:embed="rId4" cstate="print"/>
            <a:srcRect/>
            <a:stretch>
              <a:fillRect/>
            </a:stretch>
          </p:blipFill>
          <p:spPr bwMode="auto">
            <a:xfrm>
              <a:off x="4900613" y="1828800"/>
              <a:ext cx="3862387" cy="3186113"/>
            </a:xfrm>
            <a:prstGeom prst="rect">
              <a:avLst/>
            </a:prstGeom>
            <a:noFill/>
            <a:ln w="9525">
              <a:noFill/>
              <a:miter lim="800000"/>
              <a:headEnd/>
              <a:tailEnd/>
            </a:ln>
          </p:spPr>
        </p:pic>
        <p:sp>
          <p:nvSpPr>
            <p:cNvPr id="26633" name="TextBox 7"/>
            <p:cNvSpPr txBox="1">
              <a:spLocks noChangeArrowheads="1"/>
            </p:cNvSpPr>
            <p:nvPr/>
          </p:nvSpPr>
          <p:spPr bwMode="auto">
            <a:xfrm>
              <a:off x="7534275" y="2886075"/>
              <a:ext cx="561975" cy="238125"/>
            </a:xfrm>
            <a:prstGeom prst="rect">
              <a:avLst/>
            </a:prstGeom>
            <a:noFill/>
            <a:ln w="9525">
              <a:noFill/>
              <a:miter lim="800000"/>
              <a:headEnd/>
              <a:tailEnd/>
            </a:ln>
          </p:spPr>
          <p:txBody>
            <a:bodyPr lIns="0" tIns="0" rIns="0" bIns="0" anchor="ctr"/>
            <a:lstStyle/>
            <a:p>
              <a:pPr marL="0" marR="0" lvl="0" indent="0" algn="r" defTabSz="914400" rtl="0" eaLnBrk="1" fontAlgn="base" latinLnBrk="0" hangingPunct="1">
                <a:lnSpc>
                  <a:spcPct val="100000"/>
                </a:lnSpc>
                <a:spcBef>
                  <a:spcPct val="0"/>
                </a:spcBef>
                <a:spcAft>
                  <a:spcPct val="0"/>
                </a:spcAft>
                <a:buClrTx/>
                <a:buSzTx/>
                <a:buFontTx/>
                <a:buNone/>
                <a:tabLst/>
                <a:defRPr/>
              </a:pPr>
              <a:r>
                <a:rPr kumimoji="0" lang="en-US" sz="1800" b="1" i="0" u="none" strike="noStrike" kern="1200" cap="none" spc="0" normalizeH="0" baseline="0" noProof="0">
                  <a:ln>
                    <a:noFill/>
                  </a:ln>
                  <a:solidFill>
                    <a:srgbClr val="FFFFFF"/>
                  </a:solidFill>
                  <a:effectLst/>
                  <a:uLnTx/>
                  <a:uFillTx/>
                  <a:latin typeface="Gill Sans MT Condensed" pitchFamily="34" charset="0"/>
                  <a:ea typeface="+mn-ea"/>
                  <a:cs typeface="Arial" charset="0"/>
                </a:rPr>
                <a:t>616</a:t>
              </a:r>
            </a:p>
          </p:txBody>
        </p:sp>
        <p:sp>
          <p:nvSpPr>
            <p:cNvPr id="26634" name="TextBox 8"/>
            <p:cNvSpPr txBox="1">
              <a:spLocks noChangeArrowheads="1"/>
            </p:cNvSpPr>
            <p:nvPr/>
          </p:nvSpPr>
          <p:spPr bwMode="auto">
            <a:xfrm>
              <a:off x="7010400" y="3609975"/>
              <a:ext cx="561975" cy="238125"/>
            </a:xfrm>
            <a:prstGeom prst="rect">
              <a:avLst/>
            </a:prstGeom>
            <a:noFill/>
            <a:ln w="9525">
              <a:noFill/>
              <a:miter lim="800000"/>
              <a:headEnd/>
              <a:tailEnd/>
            </a:ln>
          </p:spPr>
          <p:txBody>
            <a:bodyPr lIns="0" tIns="0" rIns="0" bIns="0" anchor="ctr"/>
            <a:lstStyle/>
            <a:p>
              <a:pPr marL="0" marR="0" lvl="0" indent="0" algn="r" defTabSz="914400" rtl="0" eaLnBrk="1" fontAlgn="base" latinLnBrk="0" hangingPunct="1">
                <a:lnSpc>
                  <a:spcPct val="100000"/>
                </a:lnSpc>
                <a:spcBef>
                  <a:spcPct val="0"/>
                </a:spcBef>
                <a:spcAft>
                  <a:spcPct val="0"/>
                </a:spcAft>
                <a:buClrTx/>
                <a:buSzTx/>
                <a:buFontTx/>
                <a:buNone/>
                <a:tabLst/>
                <a:defRPr/>
              </a:pPr>
              <a:r>
                <a:rPr kumimoji="0" lang="en-US" sz="1800" b="1" i="0" u="none" strike="noStrike" kern="1200" cap="none" spc="0" normalizeH="0" baseline="0" noProof="0">
                  <a:ln>
                    <a:noFill/>
                  </a:ln>
                  <a:solidFill>
                    <a:srgbClr val="FFFFFF"/>
                  </a:solidFill>
                  <a:effectLst/>
                  <a:uLnTx/>
                  <a:uFillTx/>
                  <a:latin typeface="Gill Sans MT Condensed" pitchFamily="34" charset="0"/>
                  <a:ea typeface="+mn-ea"/>
                  <a:cs typeface="Arial" charset="0"/>
                </a:rPr>
                <a:t>478</a:t>
              </a:r>
            </a:p>
          </p:txBody>
        </p:sp>
        <p:sp>
          <p:nvSpPr>
            <p:cNvPr id="26635" name="TextBox 9"/>
            <p:cNvSpPr txBox="1">
              <a:spLocks noChangeArrowheads="1"/>
            </p:cNvSpPr>
            <p:nvPr/>
          </p:nvSpPr>
          <p:spPr bwMode="auto">
            <a:xfrm>
              <a:off x="5962650" y="4352925"/>
              <a:ext cx="561975" cy="238125"/>
            </a:xfrm>
            <a:prstGeom prst="rect">
              <a:avLst/>
            </a:prstGeom>
            <a:noFill/>
            <a:ln w="9525">
              <a:noFill/>
              <a:miter lim="800000"/>
              <a:headEnd/>
              <a:tailEnd/>
            </a:ln>
          </p:spPr>
          <p:txBody>
            <a:bodyPr lIns="0" tIns="0" rIns="0" bIns="0" anchor="ctr"/>
            <a:lstStyle/>
            <a:p>
              <a:pPr marL="0" marR="0" lvl="0" indent="0" algn="r" defTabSz="914400" rtl="0" eaLnBrk="1" fontAlgn="base" latinLnBrk="0" hangingPunct="1">
                <a:lnSpc>
                  <a:spcPct val="100000"/>
                </a:lnSpc>
                <a:spcBef>
                  <a:spcPct val="0"/>
                </a:spcBef>
                <a:spcAft>
                  <a:spcPct val="0"/>
                </a:spcAft>
                <a:buClrTx/>
                <a:buSzTx/>
                <a:buFontTx/>
                <a:buNone/>
                <a:tabLst/>
                <a:defRPr/>
              </a:pPr>
              <a:r>
                <a:rPr kumimoji="0" lang="en-US" sz="1800" b="1" i="0" u="none" strike="noStrike" kern="1200" cap="none" spc="0" normalizeH="0" baseline="0" noProof="0">
                  <a:ln>
                    <a:noFill/>
                  </a:ln>
                  <a:solidFill>
                    <a:srgbClr val="FFFFFF"/>
                  </a:solidFill>
                  <a:effectLst/>
                  <a:uLnTx/>
                  <a:uFillTx/>
                  <a:latin typeface="Gill Sans MT Condensed" pitchFamily="34" charset="0"/>
                  <a:ea typeface="+mn-ea"/>
                  <a:cs typeface="Arial" charset="0"/>
                </a:rPr>
                <a:t>150</a:t>
              </a:r>
            </a:p>
          </p:txBody>
        </p:sp>
      </p:grpSp>
    </p:spTree>
    <p:extLst>
      <p:ext uri="{BB962C8B-B14F-4D97-AF65-F5344CB8AC3E}">
        <p14:creationId xmlns:p14="http://schemas.microsoft.com/office/powerpoint/2010/main" val="4058172797"/>
      </p:ext>
    </p:extLst>
  </p:cSld>
  <p:clrMapOvr>
    <a:masterClrMapping/>
  </p:clrMapOvr>
  <mc:AlternateContent xmlns:mc="http://schemas.openxmlformats.org/markup-compatibility/2006">
    <mc:Choice xmlns:p159="http://schemas.microsoft.com/office/powerpoint/2015/09/main" xmlns=""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650" name="Picture 22" descr="NWF_background2"/>
          <p:cNvPicPr>
            <a:picLocks noChangeAspect="1" noChangeArrowheads="1"/>
          </p:cNvPicPr>
          <p:nvPr/>
        </p:nvPicPr>
        <p:blipFill>
          <a:blip r:embed="rId3" cstate="print"/>
          <a:srcRect/>
          <a:stretch>
            <a:fillRect/>
          </a:stretch>
        </p:blipFill>
        <p:spPr bwMode="auto">
          <a:xfrm>
            <a:off x="1522412" y="0"/>
            <a:ext cx="9145588" cy="6859588"/>
          </a:xfrm>
          <a:prstGeom prst="rect">
            <a:avLst/>
          </a:prstGeom>
          <a:noFill/>
          <a:ln w="9525">
            <a:noFill/>
            <a:miter lim="800000"/>
            <a:headEnd/>
            <a:tailEnd/>
          </a:ln>
        </p:spPr>
      </p:pic>
      <p:sp>
        <p:nvSpPr>
          <p:cNvPr id="27651" name="Rectangle 7"/>
          <p:cNvSpPr>
            <a:spLocks noChangeArrowheads="1"/>
          </p:cNvSpPr>
          <p:nvPr/>
        </p:nvSpPr>
        <p:spPr bwMode="auto">
          <a:xfrm>
            <a:off x="2743200" y="1981200"/>
            <a:ext cx="3505200" cy="1752600"/>
          </a:xfrm>
          <a:prstGeom prst="rect">
            <a:avLst/>
          </a:prstGeom>
          <a:noFill/>
          <a:ln w="9525">
            <a:noFill/>
            <a:miter lim="800000"/>
            <a:headEnd/>
            <a:tailEnd/>
          </a:ln>
        </p:spPr>
        <p:txBody>
          <a:bodyPr/>
          <a:lstStyle/>
          <a:p>
            <a:pPr marL="0" marR="0" lvl="0" indent="0" algn="l" defTabSz="914400" rtl="0" eaLnBrk="1" fontAlgn="base" latinLnBrk="0" hangingPunct="1">
              <a:lnSpc>
                <a:spcPct val="100000"/>
              </a:lnSpc>
              <a:spcBef>
                <a:spcPct val="20000"/>
              </a:spcBef>
              <a:spcAft>
                <a:spcPct val="0"/>
              </a:spcAft>
              <a:buClrTx/>
              <a:buSzTx/>
              <a:buFontTx/>
              <a:buNone/>
              <a:tabLst/>
              <a:defRPr/>
            </a:pPr>
            <a:r>
              <a:rPr kumimoji="0" lang="en-US" sz="2000" b="1" i="0" u="none" strike="noStrike" kern="1200" cap="none" spc="0" normalizeH="0" baseline="0" noProof="0" dirty="0">
                <a:ln>
                  <a:noFill/>
                </a:ln>
                <a:solidFill>
                  <a:srgbClr val="194965"/>
                </a:solidFill>
                <a:effectLst/>
                <a:uLnTx/>
                <a:uFillTx/>
                <a:latin typeface="Gill Sans MT" pitchFamily="-84" charset="0"/>
                <a:ea typeface="+mn-ea"/>
                <a:cs typeface="Arial" charset="0"/>
              </a:rPr>
              <a:t>Barges have the smallest carbon footprint among other transportation modes.</a:t>
            </a:r>
            <a:endParaRPr kumimoji="0" lang="en-US" sz="2000" b="1" i="0" u="none" strike="noStrike" kern="1200" cap="none" spc="0" normalizeH="0" baseline="0" noProof="0" dirty="0">
              <a:ln>
                <a:noFill/>
              </a:ln>
              <a:solidFill>
                <a:srgbClr val="000000"/>
              </a:solidFill>
              <a:effectLst/>
              <a:uLnTx/>
              <a:uFillTx/>
              <a:latin typeface="Gill Sans MT" pitchFamily="-84" charset="0"/>
              <a:ea typeface="+mn-ea"/>
              <a:cs typeface="Arial" charset="0"/>
            </a:endParaRPr>
          </a:p>
          <a:p>
            <a:pPr marL="0" marR="0" lvl="0" indent="0" algn="l" defTabSz="914400" rtl="0" eaLnBrk="1" fontAlgn="base" latinLnBrk="0" hangingPunct="1">
              <a:lnSpc>
                <a:spcPct val="100000"/>
              </a:lnSpc>
              <a:spcBef>
                <a:spcPct val="20000"/>
              </a:spcBef>
              <a:spcAft>
                <a:spcPct val="0"/>
              </a:spcAft>
              <a:buClrTx/>
              <a:buSzTx/>
              <a:buFontTx/>
              <a:buNone/>
              <a:tabLst/>
              <a:defRPr/>
            </a:pPr>
            <a:r>
              <a:rPr kumimoji="0" lang="en-US" sz="2000" b="0" i="0" u="none" strike="noStrike" kern="1200" cap="none" spc="0" normalizeH="0" baseline="0" noProof="0" dirty="0">
                <a:ln>
                  <a:noFill/>
                </a:ln>
                <a:solidFill>
                  <a:srgbClr val="000000"/>
                </a:solidFill>
                <a:effectLst/>
                <a:uLnTx/>
                <a:uFillTx/>
                <a:latin typeface="Gill Sans MT" pitchFamily="-84" charset="0"/>
                <a:ea typeface="+mn-ea"/>
                <a:cs typeface="Arial" charset="0"/>
              </a:rPr>
              <a:t>To move an identical amount of cargo by rail generates 30% more carbon dioxide than by barge, and 1,000% more emissions by trucks than by barge.</a:t>
            </a:r>
          </a:p>
        </p:txBody>
      </p:sp>
      <p:sp>
        <p:nvSpPr>
          <p:cNvPr id="27652" name="Text Box 15"/>
          <p:cNvSpPr txBox="1">
            <a:spLocks noChangeArrowheads="1"/>
          </p:cNvSpPr>
          <p:nvPr/>
        </p:nvSpPr>
        <p:spPr bwMode="auto">
          <a:xfrm>
            <a:off x="2057400" y="395289"/>
            <a:ext cx="6781800" cy="769937"/>
          </a:xfrm>
          <a:prstGeom prst="rect">
            <a:avLst/>
          </a:prstGeom>
          <a:noFill/>
          <a:ln w="9525">
            <a:noFill/>
            <a:miter lim="800000"/>
            <a:headEnd/>
            <a:tailEnd/>
          </a:ln>
        </p:spPr>
        <p:txBody>
          <a:bodyPr>
            <a:spAutoFit/>
          </a:bodyPr>
          <a:lstStyle/>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en-US" sz="1400" b="0" i="0" u="none" strike="noStrike" kern="1200" cap="none" spc="0" normalizeH="0" baseline="0" noProof="0">
                <a:ln>
                  <a:noFill/>
                </a:ln>
                <a:solidFill>
                  <a:srgbClr val="FFFFFF"/>
                </a:solidFill>
                <a:effectLst/>
                <a:uLnTx/>
                <a:uFillTx/>
                <a:latin typeface="Gill Sans MT" pitchFamily="-84" charset="0"/>
                <a:ea typeface="+mn-ea"/>
                <a:cs typeface="Arial" charset="0"/>
              </a:rPr>
              <a:t>Advantages of Inland Waterways Transport:</a:t>
            </a:r>
          </a:p>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en-US" sz="1600" b="0" i="0" u="none" strike="noStrike" kern="1200" cap="none" spc="0" normalizeH="0" baseline="0" noProof="0">
                <a:ln>
                  <a:noFill/>
                </a:ln>
                <a:solidFill>
                  <a:srgbClr val="FFFFFF"/>
                </a:solidFill>
                <a:effectLst/>
                <a:uLnTx/>
                <a:uFillTx/>
                <a:latin typeface="Gill Sans MT" pitchFamily="-84" charset="0"/>
                <a:ea typeface="+mn-ea"/>
                <a:cs typeface="Arial" charset="0"/>
              </a:rPr>
              <a:t>	</a:t>
            </a:r>
            <a:r>
              <a:rPr kumimoji="0" lang="en-US" sz="2000" b="1" i="0" u="none" strike="noStrike" kern="1200" cap="none" spc="0" normalizeH="0" baseline="0" noProof="0">
                <a:ln>
                  <a:noFill/>
                </a:ln>
                <a:solidFill>
                  <a:srgbClr val="FFCC00"/>
                </a:solidFill>
                <a:effectLst/>
                <a:uLnTx/>
                <a:uFillTx/>
                <a:latin typeface="Gill Sans MT" pitchFamily="-84" charset="0"/>
                <a:ea typeface="+mn-ea"/>
                <a:cs typeface="Arial" charset="0"/>
              </a:rPr>
              <a:t>The Greener Way to Move America’s Cargoes</a:t>
            </a:r>
          </a:p>
        </p:txBody>
      </p:sp>
      <p:sp>
        <p:nvSpPr>
          <p:cNvPr id="27653" name="Line 21"/>
          <p:cNvSpPr>
            <a:spLocks noChangeShapeType="1"/>
          </p:cNvSpPr>
          <p:nvPr/>
        </p:nvSpPr>
        <p:spPr bwMode="auto">
          <a:xfrm>
            <a:off x="2133600" y="685800"/>
            <a:ext cx="8534400" cy="0"/>
          </a:xfrm>
          <a:prstGeom prst="line">
            <a:avLst/>
          </a:prstGeom>
          <a:noFill/>
          <a:ln w="38100">
            <a:solidFill>
              <a:srgbClr val="73963C"/>
            </a:solidFill>
            <a:round/>
            <a:headEnd/>
            <a:tailEnd/>
          </a:ln>
        </p:spPr>
        <p:txBody>
          <a:bodyPr wrap="none" anchor="ct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en-US" sz="2400" b="0" i="0" u="none" strike="noStrike" kern="1200" cap="none" spc="0" normalizeH="0" baseline="0" noProof="0">
              <a:ln>
                <a:noFill/>
              </a:ln>
              <a:solidFill>
                <a:srgbClr val="000000"/>
              </a:solidFill>
              <a:effectLst/>
              <a:uLnTx/>
              <a:uFillTx/>
              <a:latin typeface="Times New Roman" pitchFamily="18" charset="0"/>
              <a:ea typeface="+mn-ea"/>
              <a:cs typeface="Arial" charset="0"/>
            </a:endParaRPr>
          </a:p>
        </p:txBody>
      </p:sp>
      <p:pic>
        <p:nvPicPr>
          <p:cNvPr id="27654" name="MA1.1337346414" descr="X"/>
          <p:cNvPicPr>
            <a:picLocks noChangeAspect="1" noChangeArrowheads="1"/>
          </p:cNvPicPr>
          <p:nvPr/>
        </p:nvPicPr>
        <p:blipFill>
          <a:blip r:embed="rId4" cstate="print"/>
          <a:srcRect/>
          <a:stretch>
            <a:fillRect/>
          </a:stretch>
        </p:blipFill>
        <p:spPr bwMode="auto">
          <a:xfrm>
            <a:off x="6248400" y="1328738"/>
            <a:ext cx="4192588" cy="4221162"/>
          </a:xfrm>
          <a:prstGeom prst="rect">
            <a:avLst/>
          </a:prstGeom>
          <a:noFill/>
          <a:ln w="9525">
            <a:noFill/>
            <a:miter lim="800000"/>
            <a:headEnd/>
            <a:tailEnd/>
          </a:ln>
        </p:spPr>
      </p:pic>
    </p:spTree>
    <p:extLst>
      <p:ext uri="{BB962C8B-B14F-4D97-AF65-F5344CB8AC3E}">
        <p14:creationId xmlns:p14="http://schemas.microsoft.com/office/powerpoint/2010/main" val="3417250394"/>
      </p:ext>
    </p:extLst>
  </p:cSld>
  <p:clrMapOvr>
    <a:masterClrMapping/>
  </p:clrMapOvr>
  <mc:AlternateContent xmlns:mc="http://schemas.openxmlformats.org/markup-compatibility/2006">
    <mc:Choice xmlns:p159="http://schemas.microsoft.com/office/powerpoint/2015/09/main" xmlns=""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2895600" y="381001"/>
            <a:ext cx="7315200" cy="769441"/>
          </a:xfrm>
          <a:prstGeom prst="rect">
            <a:avLst/>
          </a:prstGeom>
          <a:noFill/>
        </p:spPr>
        <p:txBody>
          <a:bodyPr wrap="square" rtlCol="0">
            <a:spAutoFit/>
          </a:bodyPr>
          <a:lstStyle/>
          <a:p>
            <a:pPr algn="ctr" defTabSz="457200"/>
            <a:r>
              <a:rPr lang="en-US" sz="4400" b="1" dirty="0">
                <a:solidFill>
                  <a:prstClr val="black"/>
                </a:solidFill>
                <a:latin typeface="Tahoma" pitchFamily="34" charset="0"/>
                <a:ea typeface="Tahoma" pitchFamily="34" charset="0"/>
                <a:cs typeface="Tahoma" pitchFamily="34" charset="0"/>
              </a:rPr>
              <a:t>Dry Bulk – Grain </a:t>
            </a:r>
          </a:p>
        </p:txBody>
      </p:sp>
      <p:sp>
        <p:nvSpPr>
          <p:cNvPr id="52226" name="AutoShape 2" descr="Image result for SOYBEAN"/>
          <p:cNvSpPr>
            <a:spLocks noChangeAspect="1" noChangeArrowheads="1"/>
          </p:cNvSpPr>
          <p:nvPr/>
        </p:nvSpPr>
        <p:spPr bwMode="auto">
          <a:xfrm>
            <a:off x="1679575" y="-144463"/>
            <a:ext cx="304800" cy="304801"/>
          </a:xfrm>
          <a:prstGeom prst="rect">
            <a:avLst/>
          </a:prstGeom>
          <a:noFill/>
        </p:spPr>
        <p:txBody>
          <a:bodyPr vert="horz" wrap="square" lIns="91440" tIns="45720" rIns="91440" bIns="45720" numCol="1" anchor="t" anchorCtr="0" compatLnSpc="1">
            <a:prstTxWarp prst="textNoShape">
              <a:avLst/>
            </a:prstTxWarp>
          </a:bodyPr>
          <a:lstStyle/>
          <a:p>
            <a:pPr defTabSz="457200"/>
            <a:endParaRPr lang="en-US">
              <a:solidFill>
                <a:prstClr val="black"/>
              </a:solidFill>
              <a:latin typeface="Corbel" panose="020B0503020204020204"/>
            </a:endParaRPr>
          </a:p>
        </p:txBody>
      </p:sp>
      <p:pic>
        <p:nvPicPr>
          <p:cNvPr id="4" name="Picture 3" descr="A picture containing sky, outdoor, grass, water&#10;&#10;Description generated with very high confidence">
            <a:extLst>
              <a:ext uri="{FF2B5EF4-FFF2-40B4-BE49-F238E27FC236}">
                <a16:creationId xmlns:a16="http://schemas.microsoft.com/office/drawing/2014/main" id="{11C51C52-AA49-4C8B-BA34-F5CBB5AEDE9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759825" y="1207138"/>
            <a:ext cx="8484894" cy="5650862"/>
          </a:xfrm>
          <a:prstGeom prst="rect">
            <a:avLst/>
          </a:prstGeom>
        </p:spPr>
      </p:pic>
    </p:spTree>
    <p:extLst>
      <p:ext uri="{BB962C8B-B14F-4D97-AF65-F5344CB8AC3E}">
        <p14:creationId xmlns:p14="http://schemas.microsoft.com/office/powerpoint/2010/main" val="3019663813"/>
      </p:ext>
    </p:extLst>
  </p:cSld>
  <p:clrMapOvr>
    <a:masterClrMapping/>
  </p:clrMapOvr>
  <p:transition spd="med">
    <p:wipe dir="d"/>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2" descr="C:\Users\susan.TULSAPORT\Pictures\Economic Pics\f2 10.23.06.JPG"/>
          <p:cNvPicPr>
            <a:picLocks noChangeAspect="1" noChangeArrowheads="1"/>
          </p:cNvPicPr>
          <p:nvPr/>
        </p:nvPicPr>
        <p:blipFill>
          <a:blip r:embed="rId2" cstate="print"/>
          <a:srcRect/>
          <a:stretch>
            <a:fillRect/>
          </a:stretch>
        </p:blipFill>
        <p:spPr bwMode="auto">
          <a:xfrm>
            <a:off x="3048000" y="1219200"/>
            <a:ext cx="6695016" cy="5021262"/>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p:spPr>
      </p:pic>
      <p:sp>
        <p:nvSpPr>
          <p:cNvPr id="3" name="TextBox 2"/>
          <p:cNvSpPr txBox="1"/>
          <p:nvPr/>
        </p:nvSpPr>
        <p:spPr>
          <a:xfrm>
            <a:off x="3048000" y="411660"/>
            <a:ext cx="6695016" cy="769441"/>
          </a:xfrm>
          <a:prstGeom prst="rect">
            <a:avLst/>
          </a:prstGeom>
          <a:noFill/>
        </p:spPr>
        <p:txBody>
          <a:bodyPr wrap="square" rtlCol="0">
            <a:spAutoFit/>
          </a:bodyPr>
          <a:lstStyle/>
          <a:p>
            <a:pPr algn="ctr" defTabSz="457200"/>
            <a:r>
              <a:rPr lang="en-US" sz="4400" b="1" dirty="0">
                <a:solidFill>
                  <a:prstClr val="black"/>
                </a:solidFill>
                <a:latin typeface="Tahoma" pitchFamily="34" charset="0"/>
                <a:ea typeface="Tahoma" pitchFamily="34" charset="0"/>
                <a:cs typeface="Tahoma" pitchFamily="34" charset="0"/>
              </a:rPr>
              <a:t>Dry Bulk – Fertilizer </a:t>
            </a:r>
          </a:p>
        </p:txBody>
      </p:sp>
      <p:pic>
        <p:nvPicPr>
          <p:cNvPr id="4" name="Picture 3" descr="spreader-1"/>
          <p:cNvPicPr/>
          <p:nvPr/>
        </p:nvPicPr>
        <p:blipFill>
          <a:blip r:embed="rId3" cstate="print"/>
          <a:srcRect/>
          <a:stretch>
            <a:fillRect/>
          </a:stretch>
        </p:blipFill>
        <p:spPr bwMode="auto">
          <a:xfrm>
            <a:off x="3195320" y="1295400"/>
            <a:ext cx="2857500" cy="1752600"/>
          </a:xfrm>
          <a:prstGeom prst="rect">
            <a:avLst/>
          </a:prstGeom>
          <a:noFill/>
          <a:ln w="9525">
            <a:noFill/>
            <a:miter lim="800000"/>
            <a:headEnd/>
            <a:tailEnd/>
          </a:ln>
        </p:spPr>
      </p:pic>
    </p:spTree>
  </p:cSld>
  <p:clrMapOvr>
    <a:masterClrMapping/>
  </p:clrMapOvr>
  <p:transition spd="med">
    <p:wipe dir="d"/>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743200" y="304801"/>
            <a:ext cx="7467600" cy="990599"/>
          </a:xfrm>
        </p:spPr>
        <p:txBody>
          <a:bodyPr/>
          <a:lstStyle/>
          <a:p>
            <a:r>
              <a:rPr lang="en-US" b="1" dirty="0">
                <a:latin typeface="Tahoma" pitchFamily="34" charset="0"/>
                <a:ea typeface="Tahoma" pitchFamily="34" charset="0"/>
                <a:cs typeface="Tahoma" pitchFamily="34" charset="0"/>
              </a:rPr>
              <a:t>Liquid Products</a:t>
            </a:r>
          </a:p>
        </p:txBody>
      </p:sp>
      <p:pic>
        <p:nvPicPr>
          <p:cNvPr id="4" name="Picture 2" descr="C:\Users\Jeff\Documents\Images\Crude Oil Shipment 7.29.11\DSC03981.JPG"/>
          <p:cNvPicPr>
            <a:picLocks noGrp="1" noChangeAspect="1" noChangeArrowheads="1"/>
          </p:cNvPicPr>
          <p:nvPr>
            <p:ph idx="1"/>
          </p:nvPr>
        </p:nvPicPr>
        <p:blipFill>
          <a:blip r:embed="rId2" cstate="print"/>
          <a:srcRect/>
          <a:stretch>
            <a:fillRect/>
          </a:stretch>
        </p:blipFill>
        <p:spPr bwMode="auto">
          <a:xfrm>
            <a:off x="3048000" y="1600200"/>
            <a:ext cx="6753856" cy="4522014"/>
          </a:xfrm>
          <a:prstGeom prst="rect">
            <a:avLst/>
          </a:prstGeom>
          <a:ln w="88900" cap="sq" cmpd="thickThin">
            <a:solidFill>
              <a:srgbClr val="000000"/>
            </a:solidFill>
            <a:prstDash val="solid"/>
            <a:miter lim="800000"/>
          </a:ln>
          <a:effectLst>
            <a:innerShdw blurRad="76200">
              <a:srgbClr val="000000"/>
            </a:innerShdw>
          </a:effectLst>
        </p:spPr>
      </p:pic>
    </p:spTree>
  </p:cSld>
  <p:clrMapOvr>
    <a:masterClrMapping/>
  </p:clrMapOvr>
  <p:transition spd="med">
    <p:wipe dir="d"/>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743200" y="304801"/>
            <a:ext cx="7467600" cy="762000"/>
          </a:xfrm>
        </p:spPr>
        <p:txBody>
          <a:bodyPr/>
          <a:lstStyle/>
          <a:p>
            <a:endParaRPr lang="en-US" b="1" dirty="0">
              <a:latin typeface="Tahoma" pitchFamily="34" charset="0"/>
              <a:ea typeface="Tahoma" pitchFamily="34" charset="0"/>
              <a:cs typeface="Tahoma" pitchFamily="34" charset="0"/>
            </a:endParaRPr>
          </a:p>
        </p:txBody>
      </p:sp>
      <p:pic>
        <p:nvPicPr>
          <p:cNvPr id="7" name="Picture 6" descr="Image result for steel coil">
            <a:extLst>
              <a:ext uri="{FF2B5EF4-FFF2-40B4-BE49-F238E27FC236}">
                <a16:creationId xmlns:a16="http://schemas.microsoft.com/office/drawing/2014/main" id="{C3A7CE46-2E71-4397-BE65-C8BED2645B1B}"/>
              </a:ext>
            </a:extLst>
          </p:cNvPr>
          <p:cNvPicPr/>
          <p:nvPr/>
        </p:nvPicPr>
        <p:blipFill>
          <a:blip r:embed="rId2" cstate="print"/>
          <a:srcRect/>
          <a:stretch>
            <a:fillRect/>
          </a:stretch>
        </p:blipFill>
        <p:spPr bwMode="auto">
          <a:xfrm>
            <a:off x="2806700" y="165101"/>
            <a:ext cx="3276600" cy="3352800"/>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p:spPr>
      </p:pic>
      <p:pic>
        <p:nvPicPr>
          <p:cNvPr id="9" name="Picture 8">
            <a:extLst>
              <a:ext uri="{FF2B5EF4-FFF2-40B4-BE49-F238E27FC236}">
                <a16:creationId xmlns:a16="http://schemas.microsoft.com/office/drawing/2014/main" id="{36845C4D-8865-44B8-9753-5800BFF7783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514112" y="393701"/>
            <a:ext cx="3860800" cy="2895600"/>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p:spPr>
      </p:pic>
      <p:pic>
        <p:nvPicPr>
          <p:cNvPr id="11" name="Picture 10">
            <a:extLst>
              <a:ext uri="{FF2B5EF4-FFF2-40B4-BE49-F238E27FC236}">
                <a16:creationId xmlns:a16="http://schemas.microsoft.com/office/drawing/2014/main" id="{25967B88-800B-4C90-A0AC-71946A1DCB60}"/>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739446" y="3657601"/>
            <a:ext cx="5549335" cy="3121502"/>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p:spPr>
      </p:pic>
    </p:spTree>
    <p:extLst>
      <p:ext uri="{BB962C8B-B14F-4D97-AF65-F5344CB8AC3E}">
        <p14:creationId xmlns:p14="http://schemas.microsoft.com/office/powerpoint/2010/main" val="3158119174"/>
      </p:ext>
    </p:extLst>
  </p:cSld>
  <p:clrMapOvr>
    <a:masterClrMapping/>
  </p:clrMapOvr>
  <p:transition spd="med">
    <p:wipe dir="d"/>
  </p:transition>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1637454" y="379460"/>
            <a:ext cx="2485541" cy="1308792"/>
          </a:xfrm>
        </p:spPr>
        <p:txBody>
          <a:bodyPr/>
          <a:lstStyle/>
          <a:p>
            <a:r>
              <a:rPr lang="en-US" dirty="0" smtClean="0"/>
              <a:t>USACE Waterborne Commerce Statistics Center</a:t>
            </a:r>
          </a:p>
          <a:p>
            <a:endParaRPr lang="en-US" dirty="0"/>
          </a:p>
        </p:txBody>
      </p:sp>
      <p:pic>
        <p:nvPicPr>
          <p:cNvPr id="8" name="Picture 7"/>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057008" y="173491"/>
            <a:ext cx="6001588" cy="6468378"/>
          </a:xfrm>
          <a:prstGeom prst="rect">
            <a:avLst/>
          </a:prstGeom>
        </p:spPr>
      </p:pic>
    </p:spTree>
    <p:extLst>
      <p:ext uri="{BB962C8B-B14F-4D97-AF65-F5344CB8AC3E}">
        <p14:creationId xmlns:p14="http://schemas.microsoft.com/office/powerpoint/2010/main" val="1558018187"/>
      </p:ext>
    </p:extLst>
  </p:cSld>
  <p:clrMapOvr>
    <a:masterClrMapping/>
  </p:clrMapOvr>
  <p:transition spd="med">
    <p:wipe dir="d"/>
  </p:transition>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380731" y="9047"/>
            <a:ext cx="7430537" cy="6839905"/>
          </a:xfrm>
          <a:prstGeom prst="rect">
            <a:avLst/>
          </a:prstGeom>
        </p:spPr>
      </p:pic>
    </p:spTree>
    <p:extLst>
      <p:ext uri="{BB962C8B-B14F-4D97-AF65-F5344CB8AC3E}">
        <p14:creationId xmlns:p14="http://schemas.microsoft.com/office/powerpoint/2010/main" val="395501792"/>
      </p:ext>
    </p:extLst>
  </p:cSld>
  <p:clrMapOvr>
    <a:masterClrMapping/>
  </p:clrMapOvr>
  <p:transition spd="med">
    <p:wipe dir="d"/>
  </p:transition>
  <p:timing>
    <p:tnLst>
      <p:par>
        <p:cTn id="1" dur="indefinite" restart="never" nodeType="tmRoot"/>
      </p:par>
    </p:tnLst>
  </p:timing>
</p:sld>
</file>

<file path=ppt/theme/_rels/theme4.xml.rels><?xml version="1.0" encoding="UTF-8" standalone="yes"?>
<Relationships xmlns="http://schemas.openxmlformats.org/package/2006/relationships"><Relationship Id="rId1" Type="http://schemas.openxmlformats.org/officeDocument/2006/relationships/image" Target="../media/image7.jpeg"/></Relationships>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Default Design">
  <a:themeElements>
    <a:clrScheme name="Default Design 2">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Default Design">
      <a:majorFont>
        <a:latin typeface="Times New Roman"/>
        <a:ea typeface=""/>
        <a:cs typeface=""/>
      </a:majorFont>
      <a:minorFont>
        <a:latin typeface="Times New Roman"/>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00"/>
        </a:hlink>
        <a:folHlink>
          <a:srgbClr val="969696"/>
        </a:folHlink>
      </a:clrScheme>
      <a:clrMap bg1="dk2" tx1="lt1" bg2="dk1" tx2="lt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333333"/>
        </a:lt2>
        <a:accent1>
          <a:srgbClr val="DDDDDD"/>
        </a:accent1>
        <a:accent2>
          <a:srgbClr val="808080"/>
        </a:accent2>
        <a:accent3>
          <a:srgbClr val="FFFFFF"/>
        </a:accent3>
        <a:accent4>
          <a:srgbClr val="000000"/>
        </a:accent4>
        <a:accent5>
          <a:srgbClr val="EBEBEB"/>
        </a:accent5>
        <a:accent6>
          <a:srgbClr val="737373"/>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FFFFCC"/>
        </a:lt1>
        <a:dk2>
          <a:srgbClr val="808000"/>
        </a:dk2>
        <a:lt2>
          <a:srgbClr val="666633"/>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FF"/>
        </a:lt1>
        <a:dk2>
          <a:srgbClr val="000000"/>
        </a:dk2>
        <a:lt2>
          <a:srgbClr val="808080"/>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Default Design 6">
        <a:dk1>
          <a:srgbClr val="000000"/>
        </a:dk1>
        <a:lt1>
          <a:srgbClr val="FFFFFF"/>
        </a:lt1>
        <a:dk2>
          <a:srgbClr val="000000"/>
        </a:dk2>
        <a:lt2>
          <a:srgbClr val="808080"/>
        </a:lt2>
        <a:accent1>
          <a:srgbClr val="C0C0C0"/>
        </a:accent1>
        <a:accent2>
          <a:srgbClr val="0066FF"/>
        </a:accent2>
        <a:accent3>
          <a:srgbClr val="FFFFFF"/>
        </a:accent3>
        <a:accent4>
          <a:srgbClr val="000000"/>
        </a:accent4>
        <a:accent5>
          <a:srgbClr val="DCDCDC"/>
        </a:accent5>
        <a:accent6>
          <a:srgbClr val="005CE7"/>
        </a:accent6>
        <a:hlink>
          <a:srgbClr val="FF0000"/>
        </a:hlink>
        <a:folHlink>
          <a:srgbClr val="009900"/>
        </a:folHlink>
      </a:clrScheme>
      <a:clrMap bg1="lt1" tx1="dk1" bg2="lt2" tx2="dk2" accent1="accent1" accent2="accent2" accent3="accent3" accent4="accent4" accent5="accent5" accent6="accent6" hlink="hlink" folHlink="folHlink"/>
    </a:extraClrScheme>
    <a:extraClrScheme>
      <a:clrScheme name="Default Design 7">
        <a:dk1>
          <a:srgbClr val="000000"/>
        </a:dk1>
        <a:lt1>
          <a:srgbClr val="FFFFFF"/>
        </a:lt1>
        <a:dk2>
          <a:srgbClr val="000000"/>
        </a:dk2>
        <a:lt2>
          <a:srgbClr val="808080"/>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1_Content Templates">
  <a:themeElements>
    <a:clrScheme name="USACE COLOR SCHEME">
      <a:dk1>
        <a:srgbClr val="000000"/>
      </a:dk1>
      <a:lt1>
        <a:srgbClr val="83847A"/>
      </a:lt1>
      <a:dk2>
        <a:srgbClr val="FFFFFF"/>
      </a:dk2>
      <a:lt2>
        <a:srgbClr val="A3A3A3"/>
      </a:lt2>
      <a:accent1>
        <a:srgbClr val="82786F"/>
      </a:accent1>
      <a:accent2>
        <a:srgbClr val="6E8778"/>
      </a:accent2>
      <a:accent3>
        <a:srgbClr val="705C38"/>
      </a:accent3>
      <a:accent4>
        <a:srgbClr val="3E6682"/>
      </a:accent4>
      <a:accent5>
        <a:srgbClr val="663830"/>
      </a:accent5>
      <a:accent6>
        <a:srgbClr val="EF4135"/>
      </a:accent6>
      <a:hlink>
        <a:srgbClr val="3E6682"/>
      </a:hlink>
      <a:folHlink>
        <a:srgbClr val="EF4135"/>
      </a:folHlink>
    </a:clrScheme>
    <a:fontScheme name="USACE TEMPLATE FONTS">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3F4339">
            <a:alpha val="89000"/>
          </a:srgbClr>
        </a:solidFill>
        <a:ln>
          <a:noFill/>
        </a:ln>
        <a:effectLst/>
      </a:spPr>
      <a:bodyPr anchor="ctr"/>
      <a:lstStyle>
        <a:defPPr algn="ctr">
          <a:defRPr dirty="0"/>
        </a:defPPr>
      </a:lstStyle>
      <a:style>
        <a:lnRef idx="1">
          <a:schemeClr val="accent1"/>
        </a:lnRef>
        <a:fillRef idx="3">
          <a:schemeClr val="accent1"/>
        </a:fillRef>
        <a:effectRef idx="2">
          <a:schemeClr val="accent1"/>
        </a:effectRef>
        <a:fontRef idx="minor">
          <a:schemeClr val="lt1"/>
        </a:fontRef>
      </a:style>
    </a:spDef>
  </a:objectDefaults>
  <a:extraClrSchemeLst/>
  <a:extLst>
    <a:ext uri="{05A4C25C-085E-4340-85A3-A5531E510DB2}">
      <thm15:themeFamily xmlns:thm15="http://schemas.microsoft.com/office/thememl/2012/main" name="Presentation1" id="{78716D87-7E03-45E0-B0FD-33082A230BB4}" vid="{8B72B352-3F7B-4112-BB73-F0A4A820AC4F}"/>
    </a:ext>
  </a:extLst>
</a:theme>
</file>

<file path=ppt/theme/theme4.xml><?xml version="1.0" encoding="utf-8"?>
<a:theme xmlns:a="http://schemas.openxmlformats.org/drawingml/2006/main" name="Parallax">
  <a:themeElements>
    <a:clrScheme name="Parallax">
      <a:dk1>
        <a:sysClr val="windowText" lastClr="000000"/>
      </a:dk1>
      <a:lt1>
        <a:sysClr val="window" lastClr="FFFFFF"/>
      </a:lt1>
      <a:dk2>
        <a:srgbClr val="212121"/>
      </a:dk2>
      <a:lt2>
        <a:srgbClr val="EBEBEB"/>
      </a:lt2>
      <a:accent1>
        <a:srgbClr val="30ACEC"/>
      </a:accent1>
      <a:accent2>
        <a:srgbClr val="80C34F"/>
      </a:accent2>
      <a:accent3>
        <a:srgbClr val="E29D3E"/>
      </a:accent3>
      <a:accent4>
        <a:srgbClr val="D64A3B"/>
      </a:accent4>
      <a:accent5>
        <a:srgbClr val="D64787"/>
      </a:accent5>
      <a:accent6>
        <a:srgbClr val="A666E1"/>
      </a:accent6>
      <a:hlink>
        <a:srgbClr val="3085ED"/>
      </a:hlink>
      <a:folHlink>
        <a:srgbClr val="82B6F4"/>
      </a:folHlink>
    </a:clrScheme>
    <a:fontScheme name="Parallax">
      <a:majorFont>
        <a:latin typeface="Corbel" panose="020B0503020204020204"/>
        <a:ea typeface=""/>
        <a:cs typeface=""/>
        <a:font script="Jpan" typeface="HGｺﾞｼｯｸM"/>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Corbel" panose="020B0503020204020204"/>
        <a:ea typeface=""/>
        <a:cs typeface=""/>
        <a:font script="Jpan" typeface="HGｺﾞｼｯｸM"/>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Parallax">
      <a:fillStyleLst>
        <a:solidFill>
          <a:schemeClr val="phClr"/>
        </a:solidFill>
        <a:gradFill rotWithShape="1">
          <a:gsLst>
            <a:gs pos="0">
              <a:schemeClr val="phClr">
                <a:tint val="60000"/>
                <a:lumMod val="104000"/>
              </a:schemeClr>
            </a:gs>
            <a:gs pos="100000">
              <a:schemeClr val="phClr">
                <a:tint val="84000"/>
              </a:schemeClr>
            </a:gs>
          </a:gsLst>
          <a:lin ang="5400000" scaled="0"/>
        </a:gradFill>
        <a:gradFill rotWithShape="1">
          <a:gsLst>
            <a:gs pos="0">
              <a:schemeClr val="phClr">
                <a:tint val="96000"/>
                <a:lumMod val="102000"/>
              </a:schemeClr>
            </a:gs>
            <a:gs pos="100000">
              <a:schemeClr val="phClr">
                <a:shade val="88000"/>
                <a:lumMod val="94000"/>
              </a:schemeClr>
            </a:gs>
          </a:gsLst>
          <a:path path="circle">
            <a:fillToRect l="50000" t="100000" r="100000" b="50000"/>
          </a:path>
        </a:gradFill>
      </a:fillStyleLst>
      <a:lnStyleLst>
        <a:ln w="9525" cap="rnd" cmpd="sng" algn="ctr">
          <a:solidFill>
            <a:schemeClr val="phClr">
              <a:tint val="60000"/>
            </a:schemeClr>
          </a:solidFill>
          <a:prstDash val="solid"/>
        </a:ln>
        <a:ln w="15875" cap="rnd" cmpd="sng" algn="ctr">
          <a:solidFill>
            <a:schemeClr val="phClr"/>
          </a:solidFill>
          <a:prstDash val="solid"/>
        </a:ln>
        <a:ln w="22225" cap="rnd" cmpd="sng" algn="ctr">
          <a:solidFill>
            <a:schemeClr val="phClr"/>
          </a:solidFill>
          <a:prstDash val="solid"/>
        </a:ln>
      </a:lnStyleLst>
      <a:effectStyleLst>
        <a:effectStyle>
          <a:effectLst/>
        </a:effectStyle>
        <a:effectStyle>
          <a:effectLst>
            <a:reflection blurRad="12700" stA="26000" endPos="32000" dist="12700" dir="5400000" sy="-100000" rotWithShape="0"/>
          </a:effectLst>
        </a:effectStyle>
        <a:effectStyle>
          <a:effectLst>
            <a:outerShdw blurRad="38100" dist="25400" dir="5400000" rotWithShape="0">
              <a:srgbClr val="000000">
                <a:alpha val="64000"/>
              </a:srgbClr>
            </a:outerShdw>
          </a:effectLst>
          <a:scene3d>
            <a:camera prst="orthographicFront">
              <a:rot lat="0" lon="0" rev="0"/>
            </a:camera>
            <a:lightRig rig="threePt" dir="tl">
              <a:rot lat="0" lon="0" rev="1200000"/>
            </a:lightRig>
          </a:scene3d>
          <a:sp3d>
            <a:bevelT w="25400" h="12700"/>
          </a:sp3d>
        </a:effectStyle>
      </a:effectStyleLst>
      <a:bgFillStyleLst>
        <a:solidFill>
          <a:schemeClr val="phClr"/>
        </a:solidFill>
        <a:gradFill rotWithShape="1">
          <a:gsLst>
            <a:gs pos="0">
              <a:schemeClr val="phClr">
                <a:tint val="90000"/>
                <a:lumMod val="110000"/>
              </a:schemeClr>
            </a:gs>
            <a:gs pos="100000">
              <a:schemeClr val="phClr">
                <a:shade val="64000"/>
                <a:lumMod val="98000"/>
              </a:schemeClr>
            </a:gs>
          </a:gsLst>
          <a:lin ang="5400000" scaled="0"/>
        </a:gradFill>
        <a:blipFill rotWithShape="1">
          <a:blip xmlns:r="http://schemas.openxmlformats.org/officeDocument/2006/relationships" r:embed="rId1">
            <a:duotone>
              <a:schemeClr val="phClr">
                <a:shade val="76000"/>
                <a:satMod val="180000"/>
              </a:schemeClr>
              <a:schemeClr val="phClr">
                <a:tint val="80000"/>
                <a:satMod val="120000"/>
                <a:lumMod val="180000"/>
              </a:schemeClr>
            </a:duotone>
          </a:blip>
          <a:stretch/>
        </a:blipFill>
      </a:bgFillStyleLst>
    </a:fmtScheme>
  </a:themeElements>
  <a:objectDefaults/>
  <a:extraClrSchemeLst/>
  <a:extLst>
    <a:ext uri="{05A4C25C-085E-4340-85A3-A5531E510DB2}">
      <thm15:themeFamily xmlns:thm15="http://schemas.microsoft.com/office/thememl/2012/main" name="Parallax" id="{3388167B-A2EB-4685-9635-1831D9AEF8C4}" vid="{4F7A876A-7598-49CA-AFC8-8EDA2551E4A7}"/>
    </a:ext>
  </a:ext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4202</TotalTime>
  <Words>570</Words>
  <Application>Microsoft Office PowerPoint</Application>
  <PresentationFormat>Widescreen</PresentationFormat>
  <Paragraphs>61</Paragraphs>
  <Slides>21</Slides>
  <Notes>2</Notes>
  <HiddenSlides>0</HiddenSlides>
  <MMClips>0</MMClips>
  <ScaleCrop>false</ScaleCrop>
  <HeadingPairs>
    <vt:vector size="6" baseType="variant">
      <vt:variant>
        <vt:lpstr>Fonts Used</vt:lpstr>
      </vt:variant>
      <vt:variant>
        <vt:i4>10</vt:i4>
      </vt:variant>
      <vt:variant>
        <vt:lpstr>Theme</vt:lpstr>
      </vt:variant>
      <vt:variant>
        <vt:i4>4</vt:i4>
      </vt:variant>
      <vt:variant>
        <vt:lpstr>Slide Titles</vt:lpstr>
      </vt:variant>
      <vt:variant>
        <vt:i4>21</vt:i4>
      </vt:variant>
    </vt:vector>
  </HeadingPairs>
  <TitlesOfParts>
    <vt:vector size="35" baseType="lpstr">
      <vt:lpstr>ＭＳ Ｐゴシック</vt:lpstr>
      <vt:lpstr>Arial</vt:lpstr>
      <vt:lpstr>Calibri</vt:lpstr>
      <vt:lpstr>Calibri Light</vt:lpstr>
      <vt:lpstr>Corbel</vt:lpstr>
      <vt:lpstr>Gill Sans MT</vt:lpstr>
      <vt:lpstr>Gill Sans MT Condensed</vt:lpstr>
      <vt:lpstr>Tahoma</vt:lpstr>
      <vt:lpstr>Times New Roman</vt:lpstr>
      <vt:lpstr>Wingdings</vt:lpstr>
      <vt:lpstr>Office Theme</vt:lpstr>
      <vt:lpstr>Default Design</vt:lpstr>
      <vt:lpstr>1_Content Templates</vt:lpstr>
      <vt:lpstr>Parallax</vt:lpstr>
      <vt:lpstr>Osceola Port Authority  and  The Inland River System  Deidre Smith, Director  Arkansas Waterways Commission     July 24, 2019</vt:lpstr>
      <vt:lpstr>PowerPoint Presentation</vt:lpstr>
      <vt:lpstr>Why no one attends dredge project ribbon cutting ceremonies:</vt:lpstr>
      <vt:lpstr>Business Lines &amp; Benefits</vt:lpstr>
      <vt:lpstr>HYDROPOWER</vt:lpstr>
      <vt:lpstr>FLOOD CONTROL</vt:lpstr>
      <vt:lpstr>RECREATION</vt:lpstr>
      <vt:lpstr>CONSERVATION</vt:lpstr>
      <vt:lpstr>WATER SUPPLY</vt:lpstr>
      <vt:lpstr>NAVIGATION</vt:lpstr>
      <vt:lpstr>Barge Transportation 101</vt:lpstr>
      <vt:lpstr>U.S. Inland Waterway System</vt:lpstr>
      <vt:lpstr>PowerPoint Presentation</vt:lpstr>
      <vt:lpstr>PowerPoint Presentation</vt:lpstr>
      <vt:lpstr>PowerPoint Presentation</vt:lpstr>
      <vt:lpstr>PowerPoint Presentation</vt:lpstr>
      <vt:lpstr>PowerPoint Presentation</vt:lpstr>
      <vt:lpstr>Liquid Products</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McClellan-Kerr Arkansas River Navigation System</dc:title>
  <dc:creator>David Yarbrough</dc:creator>
  <cp:lastModifiedBy>Dede</cp:lastModifiedBy>
  <cp:revision>15</cp:revision>
  <cp:lastPrinted>2019-07-23T23:26:01Z</cp:lastPrinted>
  <dcterms:created xsi:type="dcterms:W3CDTF">2019-03-02T23:23:42Z</dcterms:created>
  <dcterms:modified xsi:type="dcterms:W3CDTF">2019-07-26T19:08:42Z</dcterms:modified>
</cp:coreProperties>
</file>